
<file path=[Content_Types].xml><?xml version="1.0" encoding="utf-8"?>
<Types xmlns="http://schemas.openxmlformats.org/package/2006/content-types">
  <Default Extension="60ACC2B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2"/>
  </p:notesMasterIdLst>
  <p:sldIdLst>
    <p:sldId id="259" r:id="rId6"/>
    <p:sldId id="263" r:id="rId7"/>
    <p:sldId id="297" r:id="rId8"/>
    <p:sldId id="278" r:id="rId9"/>
    <p:sldId id="279" r:id="rId10"/>
    <p:sldId id="280" r:id="rId11"/>
    <p:sldId id="298" r:id="rId12"/>
    <p:sldId id="269" r:id="rId13"/>
    <p:sldId id="268" r:id="rId14"/>
    <p:sldId id="273" r:id="rId15"/>
    <p:sldId id="274" r:id="rId16"/>
    <p:sldId id="275" r:id="rId17"/>
    <p:sldId id="299" r:id="rId18"/>
    <p:sldId id="282" r:id="rId19"/>
    <p:sldId id="293" r:id="rId20"/>
    <p:sldId id="294" r:id="rId21"/>
    <p:sldId id="295" r:id="rId22"/>
    <p:sldId id="302" r:id="rId23"/>
    <p:sldId id="303" r:id="rId24"/>
    <p:sldId id="296" r:id="rId25"/>
    <p:sldId id="304" r:id="rId26"/>
    <p:sldId id="305" r:id="rId27"/>
    <p:sldId id="290" r:id="rId28"/>
    <p:sldId id="300" r:id="rId29"/>
    <p:sldId id="301" r:id="rId30"/>
    <p:sldId id="27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E6E7E8"/>
    <a:srgbClr val="000C18"/>
    <a:srgbClr val="004876"/>
    <a:srgbClr val="004976"/>
    <a:srgbClr val="00AAAD"/>
    <a:srgbClr val="F8CC00"/>
    <a:srgbClr val="BED62F"/>
    <a:srgbClr val="002744"/>
    <a:srgbClr val="139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44" autoAdjust="0"/>
    <p:restoredTop sz="94682"/>
  </p:normalViewPr>
  <p:slideViewPr>
    <p:cSldViewPr snapToGrid="0" snapToObjects="1">
      <p:cViewPr varScale="1">
        <p:scale>
          <a:sx n="83" d="100"/>
          <a:sy n="83" d="100"/>
        </p:scale>
        <p:origin x="15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ke Heyns" userId="c43ff042-178f-403b-b4d6-401171549755" providerId="ADAL" clId="{920FDC89-D9C3-494B-9DA2-61125850BFD2}"/>
    <pc:docChg chg="undo custSel addSld modSld replTag">
      <pc:chgData name="Mieke Heyns" userId="c43ff042-178f-403b-b4d6-401171549755" providerId="ADAL" clId="{920FDC89-D9C3-494B-9DA2-61125850BFD2}" dt="2023-05-04T04:54:28.466" v="229" actId="1076"/>
      <pc:docMkLst>
        <pc:docMk/>
      </pc:docMkLst>
      <pc:sldChg chg="delSp modSp mod">
        <pc:chgData name="Mieke Heyns" userId="c43ff042-178f-403b-b4d6-401171549755" providerId="ADAL" clId="{920FDC89-D9C3-494B-9DA2-61125850BFD2}" dt="2023-05-04T04:54:08.595" v="226" actId="1076"/>
        <pc:sldMkLst>
          <pc:docMk/>
          <pc:sldMk cId="2366689109" sldId="282"/>
        </pc:sldMkLst>
        <pc:spChg chg="mod">
          <ac:chgData name="Mieke Heyns" userId="c43ff042-178f-403b-b4d6-401171549755" providerId="ADAL" clId="{920FDC89-D9C3-494B-9DA2-61125850BFD2}" dt="2023-05-04T04:54:03.946" v="225" actId="1076"/>
          <ac:spMkLst>
            <pc:docMk/>
            <pc:sldMk cId="2366689109" sldId="282"/>
            <ac:spMk id="2" creationId="{00000000-0000-0000-0000-000000000000}"/>
          </ac:spMkLst>
        </pc:spChg>
        <pc:spChg chg="mod">
          <ac:chgData name="Mieke Heyns" userId="c43ff042-178f-403b-b4d6-401171549755" providerId="ADAL" clId="{920FDC89-D9C3-494B-9DA2-61125850BFD2}" dt="2023-05-04T04:54:08.595" v="226" actId="1076"/>
          <ac:spMkLst>
            <pc:docMk/>
            <pc:sldMk cId="2366689109" sldId="282"/>
            <ac:spMk id="3" creationId="{F03D0610-94C9-498E-B1D5-6FE59F3CAD18}"/>
          </ac:spMkLst>
        </pc:spChg>
        <pc:picChg chg="del">
          <ac:chgData name="Mieke Heyns" userId="c43ff042-178f-403b-b4d6-401171549755" providerId="ADAL" clId="{920FDC89-D9C3-494B-9DA2-61125850BFD2}" dt="2023-05-04T04:53:55.166" v="223" actId="478"/>
          <ac:picMkLst>
            <pc:docMk/>
            <pc:sldMk cId="2366689109" sldId="282"/>
            <ac:picMk id="7" creationId="{3AF7ECAF-F171-2B71-6B0D-7614C7DB1171}"/>
          </ac:picMkLst>
        </pc:picChg>
      </pc:sldChg>
      <pc:sldChg chg="delSp modSp mod">
        <pc:chgData name="Mieke Heyns" userId="c43ff042-178f-403b-b4d6-401171549755" providerId="ADAL" clId="{920FDC89-D9C3-494B-9DA2-61125850BFD2}" dt="2023-05-04T04:54:28.466" v="229" actId="1076"/>
        <pc:sldMkLst>
          <pc:docMk/>
          <pc:sldMk cId="322818878" sldId="295"/>
        </pc:sldMkLst>
        <pc:spChg chg="mod">
          <ac:chgData name="Mieke Heyns" userId="c43ff042-178f-403b-b4d6-401171549755" providerId="ADAL" clId="{920FDC89-D9C3-494B-9DA2-61125850BFD2}" dt="2023-05-04T04:54:28.466" v="229" actId="1076"/>
          <ac:spMkLst>
            <pc:docMk/>
            <pc:sldMk cId="322818878" sldId="295"/>
            <ac:spMk id="2" creationId="{00000000-0000-0000-0000-000000000000}"/>
          </ac:spMkLst>
        </pc:spChg>
        <pc:spChg chg="mod">
          <ac:chgData name="Mieke Heyns" userId="c43ff042-178f-403b-b4d6-401171549755" providerId="ADAL" clId="{920FDC89-D9C3-494B-9DA2-61125850BFD2}" dt="2023-05-04T04:54:25.557" v="228" actId="1076"/>
          <ac:spMkLst>
            <pc:docMk/>
            <pc:sldMk cId="322818878" sldId="295"/>
            <ac:spMk id="3" creationId="{F03D0610-94C9-498E-B1D5-6FE59F3CAD18}"/>
          </ac:spMkLst>
        </pc:spChg>
        <pc:spChg chg="del">
          <ac:chgData name="Mieke Heyns" userId="c43ff042-178f-403b-b4d6-401171549755" providerId="ADAL" clId="{920FDC89-D9C3-494B-9DA2-61125850BFD2}" dt="2023-05-04T04:54:18.783" v="227" actId="478"/>
          <ac:spMkLst>
            <pc:docMk/>
            <pc:sldMk cId="322818878" sldId="295"/>
            <ac:spMk id="6" creationId="{C34530C6-4EF4-6505-6760-E91A1F692A63}"/>
          </ac:spMkLst>
        </pc:spChg>
      </pc:sldChg>
      <pc:sldChg chg="addSp delSp modSp add mod">
        <pc:chgData name="Mieke Heyns" userId="c43ff042-178f-403b-b4d6-401171549755" providerId="ADAL" clId="{920FDC89-D9C3-494B-9DA2-61125850BFD2}" dt="2023-05-04T04:50:55.531" v="149" actId="1076"/>
        <pc:sldMkLst>
          <pc:docMk/>
          <pc:sldMk cId="1276869121" sldId="302"/>
        </pc:sldMkLst>
        <pc:spChg chg="del">
          <ac:chgData name="Mieke Heyns" userId="c43ff042-178f-403b-b4d6-401171549755" providerId="ADAL" clId="{920FDC89-D9C3-494B-9DA2-61125850BFD2}" dt="2023-05-04T04:19:45.924" v="3" actId="478"/>
          <ac:spMkLst>
            <pc:docMk/>
            <pc:sldMk cId="1276869121" sldId="302"/>
            <ac:spMk id="2" creationId="{00000000-0000-0000-0000-000000000000}"/>
          </ac:spMkLst>
        </pc:spChg>
        <pc:spChg chg="del">
          <ac:chgData name="Mieke Heyns" userId="c43ff042-178f-403b-b4d6-401171549755" providerId="ADAL" clId="{920FDC89-D9C3-494B-9DA2-61125850BFD2}" dt="2023-05-04T04:19:48.724" v="4" actId="478"/>
          <ac:spMkLst>
            <pc:docMk/>
            <pc:sldMk cId="1276869121" sldId="302"/>
            <ac:spMk id="3" creationId="{F03D0610-94C9-498E-B1D5-6FE59F3CAD18}"/>
          </ac:spMkLst>
        </pc:spChg>
        <pc:spChg chg="add del mod">
          <ac:chgData name="Mieke Heyns" userId="c43ff042-178f-403b-b4d6-401171549755" providerId="ADAL" clId="{920FDC89-D9C3-494B-9DA2-61125850BFD2}" dt="2023-05-04T04:19:51.157" v="5" actId="478"/>
          <ac:spMkLst>
            <pc:docMk/>
            <pc:sldMk cId="1276869121" sldId="302"/>
            <ac:spMk id="4" creationId="{A0913F1F-FBA8-C334-94CF-304FD95FF1DE}"/>
          </ac:spMkLst>
        </pc:spChg>
        <pc:spChg chg="add del mod">
          <ac:chgData name="Mieke Heyns" userId="c43ff042-178f-403b-b4d6-401171549755" providerId="ADAL" clId="{920FDC89-D9C3-494B-9DA2-61125850BFD2}" dt="2023-05-04T04:20:13.258" v="8"/>
          <ac:spMkLst>
            <pc:docMk/>
            <pc:sldMk cId="1276869121" sldId="302"/>
            <ac:spMk id="5" creationId="{CE822960-D3ED-2243-1995-08F737BBE2B7}"/>
          </ac:spMkLst>
        </pc:spChg>
        <pc:spChg chg="del">
          <ac:chgData name="Mieke Heyns" userId="c43ff042-178f-403b-b4d6-401171549755" providerId="ADAL" clId="{920FDC89-D9C3-494B-9DA2-61125850BFD2}" dt="2023-05-04T04:19:43.190" v="2" actId="478"/>
          <ac:spMkLst>
            <pc:docMk/>
            <pc:sldMk cId="1276869121" sldId="302"/>
            <ac:spMk id="6" creationId="{C34530C6-4EF4-6505-6760-E91A1F692A63}"/>
          </ac:spMkLst>
        </pc:spChg>
        <pc:spChg chg="add del mod">
          <ac:chgData name="Mieke Heyns" userId="c43ff042-178f-403b-b4d6-401171549755" providerId="ADAL" clId="{920FDC89-D9C3-494B-9DA2-61125850BFD2}" dt="2023-05-04T04:20:53.123" v="10"/>
          <ac:spMkLst>
            <pc:docMk/>
            <pc:sldMk cId="1276869121" sldId="302"/>
            <ac:spMk id="7" creationId="{6008A16E-8281-70A8-22DB-8B3DCD7812D6}"/>
          </ac:spMkLst>
        </pc:spChg>
        <pc:spChg chg="del">
          <ac:chgData name="Mieke Heyns" userId="c43ff042-178f-403b-b4d6-401171549755" providerId="ADAL" clId="{920FDC89-D9C3-494B-9DA2-61125850BFD2}" dt="2023-05-04T04:19:52.431" v="6" actId="478"/>
          <ac:spMkLst>
            <pc:docMk/>
            <pc:sldMk cId="1276869121" sldId="302"/>
            <ac:spMk id="8" creationId="{0B11640E-4C51-7099-1C2D-C388E055B866}"/>
          </ac:spMkLst>
        </pc:spChg>
        <pc:spChg chg="add del mod">
          <ac:chgData name="Mieke Heyns" userId="c43ff042-178f-403b-b4d6-401171549755" providerId="ADAL" clId="{920FDC89-D9C3-494B-9DA2-61125850BFD2}" dt="2023-05-04T04:20:53.123" v="10"/>
          <ac:spMkLst>
            <pc:docMk/>
            <pc:sldMk cId="1276869121" sldId="302"/>
            <ac:spMk id="9" creationId="{3449D691-8322-B2B6-CF02-3B0EA32A2830}"/>
          </ac:spMkLst>
        </pc:spChg>
        <pc:spChg chg="add del mod">
          <ac:chgData name="Mieke Heyns" userId="c43ff042-178f-403b-b4d6-401171549755" providerId="ADAL" clId="{920FDC89-D9C3-494B-9DA2-61125850BFD2}" dt="2023-05-04T04:20:53.123" v="10"/>
          <ac:spMkLst>
            <pc:docMk/>
            <pc:sldMk cId="1276869121" sldId="302"/>
            <ac:spMk id="10" creationId="{1C90B4A6-9E50-74CB-614D-5AADE8BE5CEA}"/>
          </ac:spMkLst>
        </pc:spChg>
        <pc:spChg chg="add del mod">
          <ac:chgData name="Mieke Heyns" userId="c43ff042-178f-403b-b4d6-401171549755" providerId="ADAL" clId="{920FDC89-D9C3-494B-9DA2-61125850BFD2}" dt="2023-05-04T04:22:12.527" v="26" actId="478"/>
          <ac:spMkLst>
            <pc:docMk/>
            <pc:sldMk cId="1276869121" sldId="302"/>
            <ac:spMk id="12" creationId="{D8DBDECC-3DFE-0B87-50B2-A477FCA618C3}"/>
          </ac:spMkLst>
        </pc:spChg>
        <pc:spChg chg="add del mod">
          <ac:chgData name="Mieke Heyns" userId="c43ff042-178f-403b-b4d6-401171549755" providerId="ADAL" clId="{920FDC89-D9C3-494B-9DA2-61125850BFD2}" dt="2023-05-04T04:41:57.772" v="47" actId="478"/>
          <ac:spMkLst>
            <pc:docMk/>
            <pc:sldMk cId="1276869121" sldId="302"/>
            <ac:spMk id="13" creationId="{BBAB8122-30DD-2232-A57F-C45834FA4CF8}"/>
          </ac:spMkLst>
        </pc:spChg>
        <pc:spChg chg="add mod">
          <ac:chgData name="Mieke Heyns" userId="c43ff042-178f-403b-b4d6-401171549755" providerId="ADAL" clId="{920FDC89-D9C3-494B-9DA2-61125850BFD2}" dt="2023-05-04T04:49:19.600" v="141" actId="14100"/>
          <ac:spMkLst>
            <pc:docMk/>
            <pc:sldMk cId="1276869121" sldId="302"/>
            <ac:spMk id="14" creationId="{165E5B63-BEF6-90E0-ED61-1044ED853250}"/>
          </ac:spMkLst>
        </pc:spChg>
        <pc:spChg chg="add mod ord">
          <ac:chgData name="Mieke Heyns" userId="c43ff042-178f-403b-b4d6-401171549755" providerId="ADAL" clId="{920FDC89-D9C3-494B-9DA2-61125850BFD2}" dt="2023-05-04T04:41:05.195" v="38" actId="14100"/>
          <ac:spMkLst>
            <pc:docMk/>
            <pc:sldMk cId="1276869121" sldId="302"/>
            <ac:spMk id="15" creationId="{752A5307-C75A-FD07-A0EF-45BBF1C882D3}"/>
          </ac:spMkLst>
        </pc:spChg>
        <pc:spChg chg="add mod">
          <ac:chgData name="Mieke Heyns" userId="c43ff042-178f-403b-b4d6-401171549755" providerId="ADAL" clId="{920FDC89-D9C3-494B-9DA2-61125850BFD2}" dt="2023-05-04T04:50:55.531" v="149" actId="1076"/>
          <ac:spMkLst>
            <pc:docMk/>
            <pc:sldMk cId="1276869121" sldId="302"/>
            <ac:spMk id="18" creationId="{E428620E-7615-E41F-B8D9-E3CD3EC7EF0F}"/>
          </ac:spMkLst>
        </pc:spChg>
        <pc:cxnChg chg="add del mod">
          <ac:chgData name="Mieke Heyns" userId="c43ff042-178f-403b-b4d6-401171549755" providerId="ADAL" clId="{920FDC89-D9C3-494B-9DA2-61125850BFD2}" dt="2023-05-04T04:47:34.461" v="137" actId="478"/>
          <ac:cxnSpMkLst>
            <pc:docMk/>
            <pc:sldMk cId="1276869121" sldId="302"/>
            <ac:cxnSpMk id="17" creationId="{E62941E4-17B6-8895-70F9-F20AE6084125}"/>
          </ac:cxnSpMkLst>
        </pc:cxnChg>
        <pc:cxnChg chg="add mod">
          <ac:chgData name="Mieke Heyns" userId="c43ff042-178f-403b-b4d6-401171549755" providerId="ADAL" clId="{920FDC89-D9C3-494B-9DA2-61125850BFD2}" dt="2023-05-04T04:50:17.347" v="145" actId="1582"/>
          <ac:cxnSpMkLst>
            <pc:docMk/>
            <pc:sldMk cId="1276869121" sldId="302"/>
            <ac:cxnSpMk id="21" creationId="{F5FE6B32-04AE-4E5F-D110-3F1B62A9B7B3}"/>
          </ac:cxnSpMkLst>
        </pc:cxnChg>
      </pc:sldChg>
      <pc:sldChg chg="addSp delSp modSp add mod">
        <pc:chgData name="Mieke Heyns" userId="c43ff042-178f-403b-b4d6-401171549755" providerId="ADAL" clId="{920FDC89-D9C3-494B-9DA2-61125850BFD2}" dt="2023-05-04T04:53:13.134" v="222" actId="14100"/>
        <pc:sldMkLst>
          <pc:docMk/>
          <pc:sldMk cId="2720846905" sldId="303"/>
        </pc:sldMkLst>
        <pc:spChg chg="add mod">
          <ac:chgData name="Mieke Heyns" userId="c43ff042-178f-403b-b4d6-401171549755" providerId="ADAL" clId="{920FDC89-D9C3-494B-9DA2-61125850BFD2}" dt="2023-05-04T04:53:13.134" v="222" actId="14100"/>
          <ac:spMkLst>
            <pc:docMk/>
            <pc:sldMk cId="2720846905" sldId="303"/>
            <ac:spMk id="2" creationId="{E90361C0-C2C3-EB1A-296D-213D80F573D5}"/>
          </ac:spMkLst>
        </pc:spChg>
        <pc:spChg chg="del mod">
          <ac:chgData name="Mieke Heyns" userId="c43ff042-178f-403b-b4d6-401171549755" providerId="ADAL" clId="{920FDC89-D9C3-494B-9DA2-61125850BFD2}" dt="2023-05-04T04:52:54.733" v="219" actId="478"/>
          <ac:spMkLst>
            <pc:docMk/>
            <pc:sldMk cId="2720846905" sldId="303"/>
            <ac:spMk id="14" creationId="{165E5B63-BEF6-90E0-ED61-1044ED853250}"/>
          </ac:spMkLst>
        </pc:spChg>
        <pc:spChg chg="mod">
          <ac:chgData name="Mieke Heyns" userId="c43ff042-178f-403b-b4d6-401171549755" providerId="ADAL" clId="{920FDC89-D9C3-494B-9DA2-61125850BFD2}" dt="2023-05-04T04:52:27.966" v="215" actId="20577"/>
          <ac:spMkLst>
            <pc:docMk/>
            <pc:sldMk cId="2720846905" sldId="303"/>
            <ac:spMk id="18" creationId="{E428620E-7615-E41F-B8D9-E3CD3EC7EF0F}"/>
          </ac:spMkLst>
        </pc:spChg>
      </pc:sldChg>
    </pc:docChg>
  </pc:docChgLst>
  <pc:docChgLst>
    <pc:chgData name="Mieke Heyns" userId="c43ff042-178f-403b-b4d6-401171549755" providerId="ADAL" clId="{4CE578C9-D2B9-422E-BA79-88DFF54E114B}"/>
    <pc:docChg chg="modSld">
      <pc:chgData name="Mieke Heyns" userId="c43ff042-178f-403b-b4d6-401171549755" providerId="ADAL" clId="{4CE578C9-D2B9-422E-BA79-88DFF54E114B}" dt="2023-05-07T22:29:41.658" v="1" actId="404"/>
      <pc:docMkLst>
        <pc:docMk/>
      </pc:docMkLst>
      <pc:sldChg chg="modSp mod">
        <pc:chgData name="Mieke Heyns" userId="c43ff042-178f-403b-b4d6-401171549755" providerId="ADAL" clId="{4CE578C9-D2B9-422E-BA79-88DFF54E114B}" dt="2023-05-07T22:29:41.658" v="1" actId="404"/>
        <pc:sldMkLst>
          <pc:docMk/>
          <pc:sldMk cId="2934640786" sldId="305"/>
        </pc:sldMkLst>
        <pc:spChg chg="mod">
          <ac:chgData name="Mieke Heyns" userId="c43ff042-178f-403b-b4d6-401171549755" providerId="ADAL" clId="{4CE578C9-D2B9-422E-BA79-88DFF54E114B}" dt="2023-05-07T22:29:41.658" v="1" actId="404"/>
          <ac:spMkLst>
            <pc:docMk/>
            <pc:sldMk cId="2934640786" sldId="305"/>
            <ac:spMk id="9" creationId="{BDA945B1-634B-9D5D-08D1-8F113F2307DF}"/>
          </ac:spMkLst>
        </pc:spChg>
      </pc:sldChg>
    </pc:docChg>
  </pc:docChgLst>
  <pc:docChgLst>
    <pc:chgData name="Mieke Heyns" userId="c43ff042-178f-403b-b4d6-401171549755" providerId="ADAL" clId="{130A21E9-86EF-4E12-821C-30F209A6C2F1}"/>
    <pc:docChg chg="custSel modSld replTag">
      <pc:chgData name="Mieke Heyns" userId="c43ff042-178f-403b-b4d6-401171549755" providerId="ADAL" clId="{130A21E9-86EF-4E12-821C-30F209A6C2F1}" dt="2023-05-04T05:16:52.217" v="16" actId="1076"/>
      <pc:docMkLst>
        <pc:docMk/>
      </pc:docMkLst>
      <pc:sldChg chg="delSp modSp mod">
        <pc:chgData name="Mieke Heyns" userId="c43ff042-178f-403b-b4d6-401171549755" providerId="ADAL" clId="{130A21E9-86EF-4E12-821C-30F209A6C2F1}" dt="2023-05-04T05:16:52.217" v="16" actId="1076"/>
        <pc:sldMkLst>
          <pc:docMk/>
          <pc:sldMk cId="1395312516" sldId="296"/>
        </pc:sldMkLst>
        <pc:spChg chg="mod">
          <ac:chgData name="Mieke Heyns" userId="c43ff042-178f-403b-b4d6-401171549755" providerId="ADAL" clId="{130A21E9-86EF-4E12-821C-30F209A6C2F1}" dt="2023-05-04T05:16:52.217" v="16" actId="1076"/>
          <ac:spMkLst>
            <pc:docMk/>
            <pc:sldMk cId="1395312516" sldId="296"/>
            <ac:spMk id="2" creationId="{00000000-0000-0000-0000-000000000000}"/>
          </ac:spMkLst>
        </pc:spChg>
        <pc:spChg chg="mod">
          <ac:chgData name="Mieke Heyns" userId="c43ff042-178f-403b-b4d6-401171549755" providerId="ADAL" clId="{130A21E9-86EF-4E12-821C-30F209A6C2F1}" dt="2023-05-04T05:16:48.488" v="15" actId="1076"/>
          <ac:spMkLst>
            <pc:docMk/>
            <pc:sldMk cId="1395312516" sldId="296"/>
            <ac:spMk id="3" creationId="{F03D0610-94C9-498E-B1D5-6FE59F3CAD18}"/>
          </ac:spMkLst>
        </pc:spChg>
        <pc:spChg chg="del">
          <ac:chgData name="Mieke Heyns" userId="c43ff042-178f-403b-b4d6-401171549755" providerId="ADAL" clId="{130A21E9-86EF-4E12-821C-30F209A6C2F1}" dt="2023-05-04T05:16:45.109" v="14" actId="478"/>
          <ac:spMkLst>
            <pc:docMk/>
            <pc:sldMk cId="1395312516" sldId="296"/>
            <ac:spMk id="4" creationId="{8615933D-8B3C-39DA-866A-F8C577DF8F76}"/>
          </ac:spMkLst>
        </pc:spChg>
      </pc:sldChg>
      <pc:sldChg chg="modSp mod">
        <pc:chgData name="Mieke Heyns" userId="c43ff042-178f-403b-b4d6-401171549755" providerId="ADAL" clId="{130A21E9-86EF-4E12-821C-30F209A6C2F1}" dt="2023-05-04T05:16:10.713" v="13"/>
        <pc:sldMkLst>
          <pc:docMk/>
          <pc:sldMk cId="3663532413" sldId="297"/>
        </pc:sldMkLst>
        <pc:spChg chg="mod">
          <ac:chgData name="Mieke Heyns" userId="c43ff042-178f-403b-b4d6-401171549755" providerId="ADAL" clId="{130A21E9-86EF-4E12-821C-30F209A6C2F1}" dt="2023-05-04T05:16:10.713" v="13"/>
          <ac:spMkLst>
            <pc:docMk/>
            <pc:sldMk cId="3663532413" sldId="297"/>
            <ac:spMk id="5" creationId="{CB043633-D7F9-DD96-C747-1F9E3F9456F8}"/>
          </ac:spMkLst>
        </pc:spChg>
      </pc:sldChg>
    </pc:docChg>
  </pc:docChgLst>
  <pc:docChgLst>
    <pc:chgData name="Mary Anne Gill" userId="4c9a204ba0966745" providerId="LiveId" clId="{D6DD7BC1-FD2B-4EC6-80B4-786C2E39E3F2}"/>
    <pc:docChg chg="undo redo custSel addMainMaster delMainMaster modMainMaster">
      <pc:chgData name="Mary Anne Gill" userId="4c9a204ba0966745" providerId="LiveId" clId="{D6DD7BC1-FD2B-4EC6-80B4-786C2E39E3F2}" dt="2023-06-04T01:44:48.954" v="2" actId="6938"/>
      <pc:docMkLst>
        <pc:docMk/>
      </pc:docMkLst>
      <pc:sldMasterChg chg="new add del mod addSldLayout delSldLayout">
        <pc:chgData name="Mary Anne Gill" userId="4c9a204ba0966745" providerId="LiveId" clId="{D6DD7BC1-FD2B-4EC6-80B4-786C2E39E3F2}" dt="2023-06-04T01:44:48.954" v="2" actId="6938"/>
        <pc:sldMasterMkLst>
          <pc:docMk/>
          <pc:sldMasterMk cId="3085525427" sldId="2147483660"/>
        </pc:sldMasterMkLst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1255901070" sldId="2147483661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2744026764" sldId="2147483662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161148822" sldId="2147483663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3218768445" sldId="2147483664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1762960386" sldId="2147483665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2534497004" sldId="2147483666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2604377040" sldId="2147483667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1163532302" sldId="2147483668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1059228076" sldId="2147483669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2220784815" sldId="2147483670"/>
          </pc:sldLayoutMkLst>
        </pc:sldLayoutChg>
        <pc:sldLayoutChg chg="new add del replId">
          <pc:chgData name="Mary Anne Gill" userId="4c9a204ba0966745" providerId="LiveId" clId="{D6DD7BC1-FD2B-4EC6-80B4-786C2E39E3F2}" dt="2023-06-04T01:44:48.954" v="2" actId="6938"/>
          <pc:sldLayoutMkLst>
            <pc:docMk/>
            <pc:sldMasterMk cId="3085525427" sldId="2147483660"/>
            <pc:sldLayoutMk cId="996757853" sldId="2147483671"/>
          </pc:sldLayoutMkLst>
        </pc:sldLayoutChg>
      </pc:sldMasterChg>
    </pc:docChg>
  </pc:docChgLst>
  <pc:docChgLst>
    <pc:chgData name="Mieke Heyns" userId="c43ff042-178f-403b-b4d6-401171549755" providerId="ADAL" clId="{E8DD5C80-6E5D-4EEC-95C4-1F1C0C91100C}"/>
    <pc:docChg chg="undo custSel addSld modSld replTag">
      <pc:chgData name="Mieke Heyns" userId="c43ff042-178f-403b-b4d6-401171549755" providerId="ADAL" clId="{E8DD5C80-6E5D-4EEC-95C4-1F1C0C91100C}" dt="2023-05-07T22:18:45.547" v="85" actId="14100"/>
      <pc:docMkLst>
        <pc:docMk/>
      </pc:docMkLst>
      <pc:sldChg chg="addSp delSp modSp add mod">
        <pc:chgData name="Mieke Heyns" userId="c43ff042-178f-403b-b4d6-401171549755" providerId="ADAL" clId="{E8DD5C80-6E5D-4EEC-95C4-1F1C0C91100C}" dt="2023-05-07T22:18:45.547" v="85" actId="14100"/>
        <pc:sldMkLst>
          <pc:docMk/>
          <pc:sldMk cId="481883201" sldId="304"/>
        </pc:sldMkLst>
        <pc:spChg chg="del">
          <ac:chgData name="Mieke Heyns" userId="c43ff042-178f-403b-b4d6-401171549755" providerId="ADAL" clId="{E8DD5C80-6E5D-4EEC-95C4-1F1C0C91100C}" dt="2023-05-07T22:10:34.054" v="2" actId="478"/>
          <ac:spMkLst>
            <pc:docMk/>
            <pc:sldMk cId="481883201" sldId="304"/>
            <ac:spMk id="2" creationId="{00000000-0000-0000-0000-000000000000}"/>
          </ac:spMkLst>
        </pc:spChg>
        <pc:spChg chg="del">
          <ac:chgData name="Mieke Heyns" userId="c43ff042-178f-403b-b4d6-401171549755" providerId="ADAL" clId="{E8DD5C80-6E5D-4EEC-95C4-1F1C0C91100C}" dt="2023-05-07T22:10:39.098" v="5" actId="478"/>
          <ac:spMkLst>
            <pc:docMk/>
            <pc:sldMk cId="481883201" sldId="304"/>
            <ac:spMk id="3" creationId="{F03D0610-94C9-498E-B1D5-6FE59F3CAD18}"/>
          </ac:spMkLst>
        </pc:spChg>
        <pc:spChg chg="add del mod">
          <ac:chgData name="Mieke Heyns" userId="c43ff042-178f-403b-b4d6-401171549755" providerId="ADAL" clId="{E8DD5C80-6E5D-4EEC-95C4-1F1C0C91100C}" dt="2023-05-07T22:10:35.931" v="3" actId="478"/>
          <ac:spMkLst>
            <pc:docMk/>
            <pc:sldMk cId="481883201" sldId="304"/>
            <ac:spMk id="4" creationId="{D398DB61-331B-A69F-9EC1-491B45E527B3}"/>
          </ac:spMkLst>
        </pc:spChg>
        <pc:spChg chg="add mod">
          <ac:chgData name="Mieke Heyns" userId="c43ff042-178f-403b-b4d6-401171549755" providerId="ADAL" clId="{E8DD5C80-6E5D-4EEC-95C4-1F1C0C91100C}" dt="2023-05-07T22:18:45.547" v="85" actId="14100"/>
          <ac:spMkLst>
            <pc:docMk/>
            <pc:sldMk cId="481883201" sldId="304"/>
            <ac:spMk id="5" creationId="{2B19EEDB-0FB5-6FA9-0510-7206CF23C41F}"/>
          </ac:spMkLst>
        </pc:spChg>
        <pc:spChg chg="del">
          <ac:chgData name="Mieke Heyns" userId="c43ff042-178f-403b-b4d6-401171549755" providerId="ADAL" clId="{E8DD5C80-6E5D-4EEC-95C4-1F1C0C91100C}" dt="2023-05-07T22:10:36.998" v="4" actId="478"/>
          <ac:spMkLst>
            <pc:docMk/>
            <pc:sldMk cId="481883201" sldId="304"/>
            <ac:spMk id="8" creationId="{0B11640E-4C51-7099-1C2D-C388E055B866}"/>
          </ac:spMkLst>
        </pc:spChg>
        <pc:spChg chg="add mod">
          <ac:chgData name="Mieke Heyns" userId="c43ff042-178f-403b-b4d6-401171549755" providerId="ADAL" clId="{E8DD5C80-6E5D-4EEC-95C4-1F1C0C91100C}" dt="2023-05-07T22:12:12.439" v="11"/>
          <ac:spMkLst>
            <pc:docMk/>
            <pc:sldMk cId="481883201" sldId="304"/>
            <ac:spMk id="9" creationId="{BDA945B1-634B-9D5D-08D1-8F113F2307DF}"/>
          </ac:spMkLst>
        </pc:spChg>
        <pc:spChg chg="add mod">
          <ac:chgData name="Mieke Heyns" userId="c43ff042-178f-403b-b4d6-401171549755" providerId="ADAL" clId="{E8DD5C80-6E5D-4EEC-95C4-1F1C0C91100C}" dt="2023-05-07T22:15:17.256" v="49" actId="1076"/>
          <ac:spMkLst>
            <pc:docMk/>
            <pc:sldMk cId="481883201" sldId="304"/>
            <ac:spMk id="11" creationId="{E4DF4658-F2FB-DB5A-14AD-8259E369AB35}"/>
          </ac:spMkLst>
        </pc:spChg>
        <pc:spChg chg="add mod">
          <ac:chgData name="Mieke Heyns" userId="c43ff042-178f-403b-b4d6-401171549755" providerId="ADAL" clId="{E8DD5C80-6E5D-4EEC-95C4-1F1C0C91100C}" dt="2023-05-07T22:15:34.426" v="51" actId="1076"/>
          <ac:spMkLst>
            <pc:docMk/>
            <pc:sldMk cId="481883201" sldId="304"/>
            <ac:spMk id="12" creationId="{098AC94E-75D7-5182-6340-F764005F16DD}"/>
          </ac:spMkLst>
        </pc:spChg>
        <pc:picChg chg="add del">
          <ac:chgData name="Mieke Heyns" userId="c43ff042-178f-403b-b4d6-401171549755" providerId="ADAL" clId="{E8DD5C80-6E5D-4EEC-95C4-1F1C0C91100C}" dt="2023-05-07T22:11:54.130" v="9" actId="22"/>
          <ac:picMkLst>
            <pc:docMk/>
            <pc:sldMk cId="481883201" sldId="304"/>
            <ac:picMk id="7" creationId="{50730AFA-7108-B91E-A777-99FDB2FD7C1C}"/>
          </ac:picMkLst>
        </pc:picChg>
        <pc:picChg chg="add mod modCrop">
          <ac:chgData name="Mieke Heyns" userId="c43ff042-178f-403b-b4d6-401171549755" providerId="ADAL" clId="{E8DD5C80-6E5D-4EEC-95C4-1F1C0C91100C}" dt="2023-05-07T22:15:12.674" v="48" actId="1076"/>
          <ac:picMkLst>
            <pc:docMk/>
            <pc:sldMk cId="481883201" sldId="304"/>
            <ac:picMk id="10" creationId="{957AD745-C63F-66A0-FDA6-414783B4C503}"/>
          </ac:picMkLst>
        </pc:picChg>
        <pc:picChg chg="add mod ord modCrop">
          <ac:chgData name="Mieke Heyns" userId="c43ff042-178f-403b-b4d6-401171549755" providerId="ADAL" clId="{E8DD5C80-6E5D-4EEC-95C4-1F1C0C91100C}" dt="2023-05-07T22:13:55.697" v="35" actId="171"/>
          <ac:picMkLst>
            <pc:docMk/>
            <pc:sldMk cId="481883201" sldId="304"/>
            <ac:picMk id="13" creationId="{1AC067CE-18D8-F897-2087-A3F1B7513436}"/>
          </ac:picMkLst>
        </pc:picChg>
        <pc:picChg chg="add mod">
          <ac:chgData name="Mieke Heyns" userId="c43ff042-178f-403b-b4d6-401171549755" providerId="ADAL" clId="{E8DD5C80-6E5D-4EEC-95C4-1F1C0C91100C}" dt="2023-05-07T22:14:54.781" v="45" actId="1076"/>
          <ac:picMkLst>
            <pc:docMk/>
            <pc:sldMk cId="481883201" sldId="304"/>
            <ac:picMk id="15" creationId="{FFF14058-1E75-46C6-F19F-9C1AB58090F0}"/>
          </ac:picMkLst>
        </pc:picChg>
      </pc:sldChg>
      <pc:sldChg chg="addSp delSp modSp add mod">
        <pc:chgData name="Mieke Heyns" userId="c43ff042-178f-403b-b4d6-401171549755" providerId="ADAL" clId="{E8DD5C80-6E5D-4EEC-95C4-1F1C0C91100C}" dt="2023-05-07T22:17:31.864" v="82" actId="1076"/>
        <pc:sldMkLst>
          <pc:docMk/>
          <pc:sldMk cId="2934640786" sldId="305"/>
        </pc:sldMkLst>
        <pc:spChg chg="add del mod">
          <ac:chgData name="Mieke Heyns" userId="c43ff042-178f-403b-b4d6-401171549755" providerId="ADAL" clId="{E8DD5C80-6E5D-4EEC-95C4-1F1C0C91100C}" dt="2023-05-07T22:16:09.496" v="58" actId="478"/>
          <ac:spMkLst>
            <pc:docMk/>
            <pc:sldMk cId="2934640786" sldId="305"/>
            <ac:spMk id="2" creationId="{922C94FD-77E1-9431-2D85-B285CE06D66E}"/>
          </ac:spMkLst>
        </pc:spChg>
        <pc:spChg chg="add mod">
          <ac:chgData name="Mieke Heyns" userId="c43ff042-178f-403b-b4d6-401171549755" providerId="ADAL" clId="{E8DD5C80-6E5D-4EEC-95C4-1F1C0C91100C}" dt="2023-05-07T22:16:57.837" v="75" actId="1076"/>
          <ac:spMkLst>
            <pc:docMk/>
            <pc:sldMk cId="2934640786" sldId="305"/>
            <ac:spMk id="3" creationId="{F6A31644-C97A-B201-355B-14EE8970044F}"/>
          </ac:spMkLst>
        </pc:spChg>
        <pc:spChg chg="mod">
          <ac:chgData name="Mieke Heyns" userId="c43ff042-178f-403b-b4d6-401171549755" providerId="ADAL" clId="{E8DD5C80-6E5D-4EEC-95C4-1F1C0C91100C}" dt="2023-05-07T22:16:48" v="72" actId="20577"/>
          <ac:spMkLst>
            <pc:docMk/>
            <pc:sldMk cId="2934640786" sldId="305"/>
            <ac:spMk id="9" creationId="{BDA945B1-634B-9D5D-08D1-8F113F2307DF}"/>
          </ac:spMkLst>
        </pc:spChg>
        <pc:spChg chg="mod">
          <ac:chgData name="Mieke Heyns" userId="c43ff042-178f-403b-b4d6-401171549755" providerId="ADAL" clId="{E8DD5C80-6E5D-4EEC-95C4-1F1C0C91100C}" dt="2023-05-07T22:17:31.864" v="82" actId="1076"/>
          <ac:spMkLst>
            <pc:docMk/>
            <pc:sldMk cId="2934640786" sldId="305"/>
            <ac:spMk id="11" creationId="{E4DF4658-F2FB-DB5A-14AD-8259E369AB35}"/>
          </ac:spMkLst>
        </pc:spChg>
        <pc:spChg chg="del">
          <ac:chgData name="Mieke Heyns" userId="c43ff042-178f-403b-b4d6-401171549755" providerId="ADAL" clId="{E8DD5C80-6E5D-4EEC-95C4-1F1C0C91100C}" dt="2023-05-07T22:16:03.083" v="55" actId="478"/>
          <ac:spMkLst>
            <pc:docMk/>
            <pc:sldMk cId="2934640786" sldId="305"/>
            <ac:spMk id="12" creationId="{098AC94E-75D7-5182-6340-F764005F16DD}"/>
          </ac:spMkLst>
        </pc:spChg>
        <pc:grpChg chg="add mod ord">
          <ac:chgData name="Mieke Heyns" userId="c43ff042-178f-403b-b4d6-401171549755" providerId="ADAL" clId="{E8DD5C80-6E5D-4EEC-95C4-1F1C0C91100C}" dt="2023-05-07T22:17:27.872" v="81" actId="171"/>
          <ac:grpSpMkLst>
            <pc:docMk/>
            <pc:sldMk cId="2934640786" sldId="305"/>
            <ac:grpSpMk id="4" creationId="{939E26BD-C53D-5478-AF1D-0B4BA6274760}"/>
          </ac:grpSpMkLst>
        </pc:grpChg>
        <pc:picChg chg="mod">
          <ac:chgData name="Mieke Heyns" userId="c43ff042-178f-403b-b4d6-401171549755" providerId="ADAL" clId="{E8DD5C80-6E5D-4EEC-95C4-1F1C0C91100C}" dt="2023-05-07T22:17:03.417" v="76"/>
          <ac:picMkLst>
            <pc:docMk/>
            <pc:sldMk cId="2934640786" sldId="305"/>
            <ac:picMk id="6" creationId="{21680252-8094-ED1E-62A6-509F5F5C8105}"/>
          </ac:picMkLst>
        </pc:picChg>
        <pc:picChg chg="mod">
          <ac:chgData name="Mieke Heyns" userId="c43ff042-178f-403b-b4d6-401171549755" providerId="ADAL" clId="{E8DD5C80-6E5D-4EEC-95C4-1F1C0C91100C}" dt="2023-05-07T22:17:03.417" v="76"/>
          <ac:picMkLst>
            <pc:docMk/>
            <pc:sldMk cId="2934640786" sldId="305"/>
            <ac:picMk id="7" creationId="{AB208D12-4967-E849-28BB-2EFE3462F298}"/>
          </ac:picMkLst>
        </pc:picChg>
        <pc:picChg chg="mod">
          <ac:chgData name="Mieke Heyns" userId="c43ff042-178f-403b-b4d6-401171549755" providerId="ADAL" clId="{E8DD5C80-6E5D-4EEC-95C4-1F1C0C91100C}" dt="2023-05-07T22:17:03.417" v="76"/>
          <ac:picMkLst>
            <pc:docMk/>
            <pc:sldMk cId="2934640786" sldId="305"/>
            <ac:picMk id="8" creationId="{9C219341-37E1-D926-09B8-CA1C577347CF}"/>
          </ac:picMkLst>
        </pc:picChg>
        <pc:picChg chg="del">
          <ac:chgData name="Mieke Heyns" userId="c43ff042-178f-403b-b4d6-401171549755" providerId="ADAL" clId="{E8DD5C80-6E5D-4EEC-95C4-1F1C0C91100C}" dt="2023-05-07T22:15:55.951" v="54" actId="478"/>
          <ac:picMkLst>
            <pc:docMk/>
            <pc:sldMk cId="2934640786" sldId="305"/>
            <ac:picMk id="10" creationId="{957AD745-C63F-66A0-FDA6-414783B4C503}"/>
          </ac:picMkLst>
        </pc:picChg>
        <pc:picChg chg="add del">
          <ac:chgData name="Mieke Heyns" userId="c43ff042-178f-403b-b4d6-401171549755" providerId="ADAL" clId="{E8DD5C80-6E5D-4EEC-95C4-1F1C0C91100C}" dt="2023-05-07T22:16:06.934" v="57" actId="478"/>
          <ac:picMkLst>
            <pc:docMk/>
            <pc:sldMk cId="2934640786" sldId="305"/>
            <ac:picMk id="13" creationId="{1AC067CE-18D8-F897-2087-A3F1B7513436}"/>
          </ac:picMkLst>
        </pc:picChg>
        <pc:picChg chg="del">
          <ac:chgData name="Mieke Heyns" userId="c43ff042-178f-403b-b4d6-401171549755" providerId="ADAL" clId="{E8DD5C80-6E5D-4EEC-95C4-1F1C0C91100C}" dt="2023-05-07T22:15:55.293" v="53" actId="478"/>
          <ac:picMkLst>
            <pc:docMk/>
            <pc:sldMk cId="2934640786" sldId="305"/>
            <ac:picMk id="15" creationId="{FFF14058-1E75-46C6-F19F-9C1AB58090F0}"/>
          </ac:picMkLst>
        </pc:picChg>
      </pc:sldChg>
    </pc:docChg>
  </pc:docChgLst>
  <pc:docChgLst>
    <pc:chgData name="Mieke Heyns" userId="c43ff042-178f-403b-b4d6-401171549755" providerId="ADAL" clId="{47B91F9D-8FA0-46FA-87BD-2FAF19B9B62F}"/>
    <pc:docChg chg="custSel modSld replTag">
      <pc:chgData name="Mieke Heyns" userId="c43ff042-178f-403b-b4d6-401171549755" providerId="ADAL" clId="{47B91F9D-8FA0-46FA-87BD-2FAF19B9B62F}" dt="2023-05-07T22:23:25.160" v="4" actId="1076"/>
      <pc:docMkLst>
        <pc:docMk/>
      </pc:docMkLst>
      <pc:sldChg chg="modSp mod">
        <pc:chgData name="Mieke Heyns" userId="c43ff042-178f-403b-b4d6-401171549755" providerId="ADAL" clId="{47B91F9D-8FA0-46FA-87BD-2FAF19B9B62F}" dt="2023-05-07T22:23:25.160" v="4" actId="1076"/>
        <pc:sldMkLst>
          <pc:docMk/>
          <pc:sldMk cId="481883201" sldId="304"/>
        </pc:sldMkLst>
        <pc:picChg chg="mod modCrop">
          <ac:chgData name="Mieke Heyns" userId="c43ff042-178f-403b-b4d6-401171549755" providerId="ADAL" clId="{47B91F9D-8FA0-46FA-87BD-2FAF19B9B62F}" dt="2023-05-07T22:23:25.160" v="4" actId="1076"/>
          <ac:picMkLst>
            <pc:docMk/>
            <pc:sldMk cId="481883201" sldId="304"/>
            <ac:picMk id="15" creationId="{FFF14058-1E75-46C6-F19F-9C1AB58090F0}"/>
          </ac:picMkLst>
        </pc:picChg>
      </pc:sldChg>
    </pc:docChg>
  </pc:docChgLst>
  <pc:docChgLst>
    <pc:chgData name="Mieke Heyns" userId="c43ff042-178f-403b-b4d6-401171549755" providerId="ADAL" clId="{B3A70FC0-C288-48CD-8CAD-FEBF85C99C62}"/>
    <pc:docChg chg="custSel addSld delSld modSld sldOrd replTag">
      <pc:chgData name="Mieke Heyns" userId="c43ff042-178f-403b-b4d6-401171549755" providerId="ADAL" clId="{B3A70FC0-C288-48CD-8CAD-FEBF85C99C62}" dt="2023-05-03T05:26:59.024" v="214" actId="14100"/>
      <pc:docMkLst>
        <pc:docMk/>
      </pc:docMkLst>
      <pc:sldChg chg="modSp">
        <pc:chgData name="Mieke Heyns" userId="c43ff042-178f-403b-b4d6-401171549755" providerId="ADAL" clId="{B3A70FC0-C288-48CD-8CAD-FEBF85C99C62}" dt="2023-05-03T05:09:24.901" v="39" actId="1076"/>
        <pc:sldMkLst>
          <pc:docMk/>
          <pc:sldMk cId="419606876" sldId="263"/>
        </pc:sldMkLst>
        <pc:spChg chg="mod">
          <ac:chgData name="Mieke Heyns" userId="c43ff042-178f-403b-b4d6-401171549755" providerId="ADAL" clId="{B3A70FC0-C288-48CD-8CAD-FEBF85C99C62}" dt="2023-05-03T05:09:24.901" v="39" actId="1076"/>
          <ac:spMkLst>
            <pc:docMk/>
            <pc:sldMk cId="419606876" sldId="263"/>
            <ac:spMk id="2" creationId="{00000000-0000-0000-0000-000000000000}"/>
          </ac:spMkLst>
        </pc:spChg>
      </pc:sldChg>
      <pc:sldChg chg="del">
        <pc:chgData name="Mieke Heyns" userId="c43ff042-178f-403b-b4d6-401171549755" providerId="ADAL" clId="{B3A70FC0-C288-48CD-8CAD-FEBF85C99C62}" dt="2023-05-03T05:15:52.469" v="65" actId="2696"/>
        <pc:sldMkLst>
          <pc:docMk/>
          <pc:sldMk cId="1092173350" sldId="270"/>
        </pc:sldMkLst>
      </pc:sldChg>
      <pc:sldChg chg="del">
        <pc:chgData name="Mieke Heyns" userId="c43ff042-178f-403b-b4d6-401171549755" providerId="ADAL" clId="{B3A70FC0-C288-48CD-8CAD-FEBF85C99C62}" dt="2023-05-03T05:23:23.552" v="143" actId="2696"/>
        <pc:sldMkLst>
          <pc:docMk/>
          <pc:sldMk cId="1241354856" sldId="271"/>
        </pc:sldMkLst>
      </pc:sldChg>
      <pc:sldChg chg="modSp mod">
        <pc:chgData name="Mieke Heyns" userId="c43ff042-178f-403b-b4d6-401171549755" providerId="ADAL" clId="{B3A70FC0-C288-48CD-8CAD-FEBF85C99C62}" dt="2023-05-03T05:26:59.024" v="214" actId="14100"/>
        <pc:sldMkLst>
          <pc:docMk/>
          <pc:sldMk cId="2366689109" sldId="282"/>
        </pc:sldMkLst>
        <pc:picChg chg="mod">
          <ac:chgData name="Mieke Heyns" userId="c43ff042-178f-403b-b4d6-401171549755" providerId="ADAL" clId="{B3A70FC0-C288-48CD-8CAD-FEBF85C99C62}" dt="2023-05-03T05:26:59.024" v="214" actId="14100"/>
          <ac:picMkLst>
            <pc:docMk/>
            <pc:sldMk cId="2366689109" sldId="282"/>
            <ac:picMk id="7" creationId="{3AF7ECAF-F171-2B71-6B0D-7614C7DB1171}"/>
          </ac:picMkLst>
        </pc:picChg>
      </pc:sldChg>
      <pc:sldChg chg="del">
        <pc:chgData name="Mieke Heyns" userId="c43ff042-178f-403b-b4d6-401171549755" providerId="ADAL" clId="{B3A70FC0-C288-48CD-8CAD-FEBF85C99C62}" dt="2023-05-03T05:09:38.528" v="40" actId="2696"/>
        <pc:sldMkLst>
          <pc:docMk/>
          <pc:sldMk cId="665885644" sldId="289"/>
        </pc:sldMkLst>
      </pc:sldChg>
      <pc:sldChg chg="delSp modSp mod">
        <pc:chgData name="Mieke Heyns" userId="c43ff042-178f-403b-b4d6-401171549755" providerId="ADAL" clId="{B3A70FC0-C288-48CD-8CAD-FEBF85C99C62}" dt="2023-05-03T05:22:17.563" v="140" actId="478"/>
        <pc:sldMkLst>
          <pc:docMk/>
          <pc:sldMk cId="3131801924" sldId="290"/>
        </pc:sldMkLst>
        <pc:spChg chg="del">
          <ac:chgData name="Mieke Heyns" userId="c43ff042-178f-403b-b4d6-401171549755" providerId="ADAL" clId="{B3A70FC0-C288-48CD-8CAD-FEBF85C99C62}" dt="2023-05-03T05:22:17.563" v="140" actId="478"/>
          <ac:spMkLst>
            <pc:docMk/>
            <pc:sldMk cId="3131801924" sldId="290"/>
            <ac:spMk id="3" creationId="{F03D0610-94C9-498E-B1D5-6FE59F3CAD18}"/>
          </ac:spMkLst>
        </pc:spChg>
        <pc:spChg chg="ord">
          <ac:chgData name="Mieke Heyns" userId="c43ff042-178f-403b-b4d6-401171549755" providerId="ADAL" clId="{B3A70FC0-C288-48CD-8CAD-FEBF85C99C62}" dt="2023-05-03T05:22:13.828" v="139" actId="171"/>
          <ac:spMkLst>
            <pc:docMk/>
            <pc:sldMk cId="3131801924" sldId="290"/>
            <ac:spMk id="6" creationId="{2E11E805-E68B-6D9A-C3FE-DBCB0AAC3A2A}"/>
          </ac:spMkLst>
        </pc:spChg>
      </pc:sldChg>
      <pc:sldChg chg="del">
        <pc:chgData name="Mieke Heyns" userId="c43ff042-178f-403b-b4d6-401171549755" providerId="ADAL" clId="{B3A70FC0-C288-48CD-8CAD-FEBF85C99C62}" dt="2023-05-03T05:25:00.885" v="186" actId="2696"/>
        <pc:sldMkLst>
          <pc:docMk/>
          <pc:sldMk cId="2303794749" sldId="291"/>
        </pc:sldMkLst>
      </pc:sldChg>
      <pc:sldChg chg="del">
        <pc:chgData name="Mieke Heyns" userId="c43ff042-178f-403b-b4d6-401171549755" providerId="ADAL" clId="{B3A70FC0-C288-48CD-8CAD-FEBF85C99C62}" dt="2023-05-03T05:17:17.119" v="88" actId="2696"/>
        <pc:sldMkLst>
          <pc:docMk/>
          <pc:sldMk cId="2180572939" sldId="292"/>
        </pc:sldMkLst>
      </pc:sldChg>
      <pc:sldChg chg="addSp delSp modSp mod">
        <pc:chgData name="Mieke Heyns" userId="c43ff042-178f-403b-b4d6-401171549755" providerId="ADAL" clId="{B3A70FC0-C288-48CD-8CAD-FEBF85C99C62}" dt="2023-05-03T05:18:47.673" v="133" actId="20577"/>
        <pc:sldMkLst>
          <pc:docMk/>
          <pc:sldMk cId="322818878" sldId="295"/>
        </pc:sldMkLst>
        <pc:spChg chg="add del mod">
          <ac:chgData name="Mieke Heyns" userId="c43ff042-178f-403b-b4d6-401171549755" providerId="ADAL" clId="{B3A70FC0-C288-48CD-8CAD-FEBF85C99C62}" dt="2023-05-03T05:17:48.852" v="90"/>
          <ac:spMkLst>
            <pc:docMk/>
            <pc:sldMk cId="322818878" sldId="295"/>
            <ac:spMk id="4" creationId="{2D0808CF-EE6F-1347-3196-65291334CDB0}"/>
          </ac:spMkLst>
        </pc:spChg>
        <pc:spChg chg="add del mod">
          <ac:chgData name="Mieke Heyns" userId="c43ff042-178f-403b-b4d6-401171549755" providerId="ADAL" clId="{B3A70FC0-C288-48CD-8CAD-FEBF85C99C62}" dt="2023-05-03T05:17:48.852" v="90"/>
          <ac:spMkLst>
            <pc:docMk/>
            <pc:sldMk cId="322818878" sldId="295"/>
            <ac:spMk id="5" creationId="{9A9A5302-FD34-429B-D6FA-E61EC5266833}"/>
          </ac:spMkLst>
        </pc:spChg>
        <pc:spChg chg="add mod">
          <ac:chgData name="Mieke Heyns" userId="c43ff042-178f-403b-b4d6-401171549755" providerId="ADAL" clId="{B3A70FC0-C288-48CD-8CAD-FEBF85C99C62}" dt="2023-05-03T05:18:47.673" v="133" actId="20577"/>
          <ac:spMkLst>
            <pc:docMk/>
            <pc:sldMk cId="322818878" sldId="295"/>
            <ac:spMk id="6" creationId="{C34530C6-4EF4-6505-6760-E91A1F692A63}"/>
          </ac:spMkLst>
        </pc:spChg>
      </pc:sldChg>
      <pc:sldChg chg="addSp modSp">
        <pc:chgData name="Mieke Heyns" userId="c43ff042-178f-403b-b4d6-401171549755" providerId="ADAL" clId="{B3A70FC0-C288-48CD-8CAD-FEBF85C99C62}" dt="2023-05-03T05:19:11.391" v="134"/>
        <pc:sldMkLst>
          <pc:docMk/>
          <pc:sldMk cId="1395312516" sldId="296"/>
        </pc:sldMkLst>
        <pc:spChg chg="add mod">
          <ac:chgData name="Mieke Heyns" userId="c43ff042-178f-403b-b4d6-401171549755" providerId="ADAL" clId="{B3A70FC0-C288-48CD-8CAD-FEBF85C99C62}" dt="2023-05-03T05:19:11.391" v="134"/>
          <ac:spMkLst>
            <pc:docMk/>
            <pc:sldMk cId="1395312516" sldId="296"/>
            <ac:spMk id="4" creationId="{8615933D-8B3C-39DA-866A-F8C577DF8F76}"/>
          </ac:spMkLst>
        </pc:spChg>
      </pc:sldChg>
      <pc:sldChg chg="addSp delSp modSp add mod">
        <pc:chgData name="Mieke Heyns" userId="c43ff042-178f-403b-b4d6-401171549755" providerId="ADAL" clId="{B3A70FC0-C288-48CD-8CAD-FEBF85C99C62}" dt="2023-05-03T05:25:51.605" v="210" actId="20577"/>
        <pc:sldMkLst>
          <pc:docMk/>
          <pc:sldMk cId="3663532413" sldId="297"/>
        </pc:sldMkLst>
        <pc:spChg chg="mod">
          <ac:chgData name="Mieke Heyns" userId="c43ff042-178f-403b-b4d6-401171549755" providerId="ADAL" clId="{B3A70FC0-C288-48CD-8CAD-FEBF85C99C62}" dt="2023-05-03T05:09:18.922" v="38" actId="1076"/>
          <ac:spMkLst>
            <pc:docMk/>
            <pc:sldMk cId="3663532413" sldId="297"/>
            <ac:spMk id="2" creationId="{00000000-0000-0000-0000-000000000000}"/>
          </ac:spMkLst>
        </pc:spChg>
        <pc:spChg chg="add del mod">
          <ac:chgData name="Mieke Heyns" userId="c43ff042-178f-403b-b4d6-401171549755" providerId="ADAL" clId="{B3A70FC0-C288-48CD-8CAD-FEBF85C99C62}" dt="2023-05-03T05:07:56.819" v="4" actId="478"/>
          <ac:spMkLst>
            <pc:docMk/>
            <pc:sldMk cId="3663532413" sldId="297"/>
            <ac:spMk id="3" creationId="{F0D39D5B-E78D-4DC2-95C0-2718A6F5DC37}"/>
          </ac:spMkLst>
        </pc:spChg>
        <pc:spChg chg="add mod">
          <ac:chgData name="Mieke Heyns" userId="c43ff042-178f-403b-b4d6-401171549755" providerId="ADAL" clId="{B3A70FC0-C288-48CD-8CAD-FEBF85C99C62}" dt="2023-05-03T05:08:46.531" v="29"/>
          <ac:spMkLst>
            <pc:docMk/>
            <pc:sldMk cId="3663532413" sldId="297"/>
            <ac:spMk id="4" creationId="{367579B0-964C-483E-5D04-16CD7AA3CD62}"/>
          </ac:spMkLst>
        </pc:spChg>
        <pc:spChg chg="add mod">
          <ac:chgData name="Mieke Heyns" userId="c43ff042-178f-403b-b4d6-401171549755" providerId="ADAL" clId="{B3A70FC0-C288-48CD-8CAD-FEBF85C99C62}" dt="2023-05-03T05:25:51.605" v="210" actId="20577"/>
          <ac:spMkLst>
            <pc:docMk/>
            <pc:sldMk cId="3663532413" sldId="297"/>
            <ac:spMk id="5" creationId="{CB043633-D7F9-DD96-C747-1F9E3F9456F8}"/>
          </ac:spMkLst>
        </pc:spChg>
        <pc:spChg chg="del">
          <ac:chgData name="Mieke Heyns" userId="c43ff042-178f-403b-b4d6-401171549755" providerId="ADAL" clId="{B3A70FC0-C288-48CD-8CAD-FEBF85C99C62}" dt="2023-05-03T05:07:51.458" v="2" actId="478"/>
          <ac:spMkLst>
            <pc:docMk/>
            <pc:sldMk cId="3663532413" sldId="297"/>
            <ac:spMk id="6" creationId="{DEA61BF1-ACA2-5456-E7B1-64F71DFE0D95}"/>
          </ac:spMkLst>
        </pc:spChg>
      </pc:sldChg>
      <pc:sldChg chg="addSp delSp modSp add mod ord">
        <pc:chgData name="Mieke Heyns" userId="c43ff042-178f-403b-b4d6-401171549755" providerId="ADAL" clId="{B3A70FC0-C288-48CD-8CAD-FEBF85C99C62}" dt="2023-05-03T05:15:38.084" v="64" actId="1076"/>
        <pc:sldMkLst>
          <pc:docMk/>
          <pc:sldMk cId="3297281935" sldId="298"/>
        </pc:sldMkLst>
        <pc:spChg chg="mod">
          <ac:chgData name="Mieke Heyns" userId="c43ff042-178f-403b-b4d6-401171549755" providerId="ADAL" clId="{B3A70FC0-C288-48CD-8CAD-FEBF85C99C62}" dt="2023-05-03T05:15:38.084" v="64" actId="1076"/>
          <ac:spMkLst>
            <pc:docMk/>
            <pc:sldMk cId="3297281935" sldId="298"/>
            <ac:spMk id="2" creationId="{00000000-0000-0000-0000-000000000000}"/>
          </ac:spMkLst>
        </pc:spChg>
        <pc:spChg chg="add del mod">
          <ac:chgData name="Mieke Heyns" userId="c43ff042-178f-403b-b4d6-401171549755" providerId="ADAL" clId="{B3A70FC0-C288-48CD-8CAD-FEBF85C99C62}" dt="2023-05-03T05:14:28.824" v="45" actId="478"/>
          <ac:spMkLst>
            <pc:docMk/>
            <pc:sldMk cId="3297281935" sldId="298"/>
            <ac:spMk id="3" creationId="{5BBB5FDE-74EC-F03C-7710-D65F40748F43}"/>
          </ac:spMkLst>
        </pc:spChg>
        <pc:spChg chg="del">
          <ac:chgData name="Mieke Heyns" userId="c43ff042-178f-403b-b4d6-401171549755" providerId="ADAL" clId="{B3A70FC0-C288-48CD-8CAD-FEBF85C99C62}" dt="2023-05-03T05:15:22.118" v="62" actId="478"/>
          <ac:spMkLst>
            <pc:docMk/>
            <pc:sldMk cId="3297281935" sldId="298"/>
            <ac:spMk id="4" creationId="{367579B0-964C-483E-5D04-16CD7AA3CD62}"/>
          </ac:spMkLst>
        </pc:spChg>
        <pc:spChg chg="del">
          <ac:chgData name="Mieke Heyns" userId="c43ff042-178f-403b-b4d6-401171549755" providerId="ADAL" clId="{B3A70FC0-C288-48CD-8CAD-FEBF85C99C62}" dt="2023-05-03T05:14:26.442" v="44" actId="478"/>
          <ac:spMkLst>
            <pc:docMk/>
            <pc:sldMk cId="3297281935" sldId="298"/>
            <ac:spMk id="5" creationId="{CB043633-D7F9-DD96-C747-1F9E3F9456F8}"/>
          </ac:spMkLst>
        </pc:spChg>
        <pc:spChg chg="add mod">
          <ac:chgData name="Mieke Heyns" userId="c43ff042-178f-403b-b4d6-401171549755" providerId="ADAL" clId="{B3A70FC0-C288-48CD-8CAD-FEBF85C99C62}" dt="2023-05-03T05:15:23.267" v="63"/>
          <ac:spMkLst>
            <pc:docMk/>
            <pc:sldMk cId="3297281935" sldId="298"/>
            <ac:spMk id="6" creationId="{B0CD96DC-ED65-D545-76E6-D5C802DDA1A3}"/>
          </ac:spMkLst>
        </pc:spChg>
        <pc:spChg chg="add mod">
          <ac:chgData name="Mieke Heyns" userId="c43ff042-178f-403b-b4d6-401171549755" providerId="ADAL" clId="{B3A70FC0-C288-48CD-8CAD-FEBF85C99C62}" dt="2023-05-03T05:15:23.267" v="63"/>
          <ac:spMkLst>
            <pc:docMk/>
            <pc:sldMk cId="3297281935" sldId="298"/>
            <ac:spMk id="7" creationId="{0619139F-D75F-1EB6-4C13-4A5E438DDD3C}"/>
          </ac:spMkLst>
        </pc:spChg>
      </pc:sldChg>
      <pc:sldChg chg="addSp delSp modSp add mod ord">
        <pc:chgData name="Mieke Heyns" userId="c43ff042-178f-403b-b4d6-401171549755" providerId="ADAL" clId="{B3A70FC0-C288-48CD-8CAD-FEBF85C99C62}" dt="2023-05-03T05:16:58.640" v="87"/>
        <pc:sldMkLst>
          <pc:docMk/>
          <pc:sldMk cId="80072734" sldId="299"/>
        </pc:sldMkLst>
        <pc:spChg chg="mod">
          <ac:chgData name="Mieke Heyns" userId="c43ff042-178f-403b-b4d6-401171549755" providerId="ADAL" clId="{B3A70FC0-C288-48CD-8CAD-FEBF85C99C62}" dt="2023-05-03T05:16:31.845" v="83" actId="20577"/>
          <ac:spMkLst>
            <pc:docMk/>
            <pc:sldMk cId="80072734" sldId="299"/>
            <ac:spMk id="2" creationId="{00000000-0000-0000-0000-000000000000}"/>
          </ac:spMkLst>
        </pc:spChg>
        <pc:spChg chg="add del mod">
          <ac:chgData name="Mieke Heyns" userId="c43ff042-178f-403b-b4d6-401171549755" providerId="ADAL" clId="{B3A70FC0-C288-48CD-8CAD-FEBF85C99C62}" dt="2023-05-03T05:16:41.409" v="86" actId="478"/>
          <ac:spMkLst>
            <pc:docMk/>
            <pc:sldMk cId="80072734" sldId="299"/>
            <ac:spMk id="3" creationId="{61EC389D-1DD2-B4D5-075B-11442B96C5D9}"/>
          </ac:spMkLst>
        </pc:spChg>
        <pc:spChg chg="add mod">
          <ac:chgData name="Mieke Heyns" userId="c43ff042-178f-403b-b4d6-401171549755" providerId="ADAL" clId="{B3A70FC0-C288-48CD-8CAD-FEBF85C99C62}" dt="2023-05-03T05:16:58.640" v="87"/>
          <ac:spMkLst>
            <pc:docMk/>
            <pc:sldMk cId="80072734" sldId="299"/>
            <ac:spMk id="4" creationId="{4191E24C-F111-21A3-0D42-7EE653379AA2}"/>
          </ac:spMkLst>
        </pc:spChg>
        <pc:spChg chg="add mod">
          <ac:chgData name="Mieke Heyns" userId="c43ff042-178f-403b-b4d6-401171549755" providerId="ADAL" clId="{B3A70FC0-C288-48CD-8CAD-FEBF85C99C62}" dt="2023-05-03T05:16:58.640" v="87"/>
          <ac:spMkLst>
            <pc:docMk/>
            <pc:sldMk cId="80072734" sldId="299"/>
            <ac:spMk id="5" creationId="{B3519A10-C2B0-EFCD-0BF2-5A85FE03EF57}"/>
          </ac:spMkLst>
        </pc:spChg>
        <pc:spChg chg="del">
          <ac:chgData name="Mieke Heyns" userId="c43ff042-178f-403b-b4d6-401171549755" providerId="ADAL" clId="{B3A70FC0-C288-48CD-8CAD-FEBF85C99C62}" dt="2023-05-03T05:16:36.829" v="84" actId="478"/>
          <ac:spMkLst>
            <pc:docMk/>
            <pc:sldMk cId="80072734" sldId="299"/>
            <ac:spMk id="6" creationId="{B0CD96DC-ED65-D545-76E6-D5C802DDA1A3}"/>
          </ac:spMkLst>
        </pc:spChg>
        <pc:spChg chg="del">
          <ac:chgData name="Mieke Heyns" userId="c43ff042-178f-403b-b4d6-401171549755" providerId="ADAL" clId="{B3A70FC0-C288-48CD-8CAD-FEBF85C99C62}" dt="2023-05-03T05:16:39.636" v="85" actId="478"/>
          <ac:spMkLst>
            <pc:docMk/>
            <pc:sldMk cId="80072734" sldId="299"/>
            <ac:spMk id="7" creationId="{0619139F-D75F-1EB6-4C13-4A5E438DDD3C}"/>
          </ac:spMkLst>
        </pc:spChg>
      </pc:sldChg>
      <pc:sldChg chg="addSp delSp modSp add mod">
        <pc:chgData name="Mieke Heyns" userId="c43ff042-178f-403b-b4d6-401171549755" providerId="ADAL" clId="{B3A70FC0-C288-48CD-8CAD-FEBF85C99C62}" dt="2023-05-03T05:23:05.167" v="142"/>
        <pc:sldMkLst>
          <pc:docMk/>
          <pc:sldMk cId="3501334921" sldId="300"/>
        </pc:sldMkLst>
        <pc:spChg chg="add mod">
          <ac:chgData name="Mieke Heyns" userId="c43ff042-178f-403b-b4d6-401171549755" providerId="ADAL" clId="{B3A70FC0-C288-48CD-8CAD-FEBF85C99C62}" dt="2023-05-03T05:22:45.780" v="141"/>
          <ac:spMkLst>
            <pc:docMk/>
            <pc:sldMk cId="3501334921" sldId="300"/>
            <ac:spMk id="2" creationId="{27C2A516-1DA2-A983-7D61-8B344C4E2C80}"/>
          </ac:spMkLst>
        </pc:spChg>
        <pc:spChg chg="del">
          <ac:chgData name="Mieke Heyns" userId="c43ff042-178f-403b-b4d6-401171549755" providerId="ADAL" clId="{B3A70FC0-C288-48CD-8CAD-FEBF85C99C62}" dt="2023-05-03T05:21:54.833" v="137" actId="478"/>
          <ac:spMkLst>
            <pc:docMk/>
            <pc:sldMk cId="3501334921" sldId="300"/>
            <ac:spMk id="3" creationId="{F03D0610-94C9-498E-B1D5-6FE59F3CAD18}"/>
          </ac:spMkLst>
        </pc:spChg>
        <pc:spChg chg="del">
          <ac:chgData name="Mieke Heyns" userId="c43ff042-178f-403b-b4d6-401171549755" providerId="ADAL" clId="{B3A70FC0-C288-48CD-8CAD-FEBF85C99C62}" dt="2023-05-03T05:21:49.262" v="136" actId="478"/>
          <ac:spMkLst>
            <pc:docMk/>
            <pc:sldMk cId="3501334921" sldId="300"/>
            <ac:spMk id="6" creationId="{2E11E805-E68B-6D9A-C3FE-DBCB0AAC3A2A}"/>
          </ac:spMkLst>
        </pc:spChg>
        <pc:spChg chg="del">
          <ac:chgData name="Mieke Heyns" userId="c43ff042-178f-403b-b4d6-401171549755" providerId="ADAL" clId="{B3A70FC0-C288-48CD-8CAD-FEBF85C99C62}" dt="2023-05-03T05:21:57.016" v="138" actId="478"/>
          <ac:spMkLst>
            <pc:docMk/>
            <pc:sldMk cId="3501334921" sldId="300"/>
            <ac:spMk id="7" creationId="{EDEFCBEC-8972-755F-439D-79D47918D578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0" creationId="{8DBC561E-3C6F-179D-20AC-73309790358F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1" creationId="{80736C45-E881-749D-7955-2CD792E21306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3" creationId="{93213516-217C-364D-6413-AF685099565F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4" creationId="{26CAC5C5-46EF-460E-439F-D673ABDD0897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6" creationId="{DD4E8177-4544-3A95-AFA6-0FD65E1209B4}"/>
          </ac:spMkLst>
        </pc:spChg>
        <pc:spChg chg="mod">
          <ac:chgData name="Mieke Heyns" userId="c43ff042-178f-403b-b4d6-401171549755" providerId="ADAL" clId="{B3A70FC0-C288-48CD-8CAD-FEBF85C99C62}" dt="2023-05-03T05:23:05.167" v="142"/>
          <ac:spMkLst>
            <pc:docMk/>
            <pc:sldMk cId="3501334921" sldId="300"/>
            <ac:spMk id="17" creationId="{FD902646-E182-75EE-E178-927B172A7F20}"/>
          </ac:spMkLst>
        </pc:spChg>
        <pc:grpChg chg="add mod">
          <ac:chgData name="Mieke Heyns" userId="c43ff042-178f-403b-b4d6-401171549755" providerId="ADAL" clId="{B3A70FC0-C288-48CD-8CAD-FEBF85C99C62}" dt="2023-05-03T05:23:05.167" v="142"/>
          <ac:grpSpMkLst>
            <pc:docMk/>
            <pc:sldMk cId="3501334921" sldId="300"/>
            <ac:grpSpMk id="9" creationId="{950A381B-EF43-2000-9D77-F4DDDD44ABC4}"/>
          </ac:grpSpMkLst>
        </pc:grpChg>
        <pc:grpChg chg="add mod">
          <ac:chgData name="Mieke Heyns" userId="c43ff042-178f-403b-b4d6-401171549755" providerId="ADAL" clId="{B3A70FC0-C288-48CD-8CAD-FEBF85C99C62}" dt="2023-05-03T05:23:05.167" v="142"/>
          <ac:grpSpMkLst>
            <pc:docMk/>
            <pc:sldMk cId="3501334921" sldId="300"/>
            <ac:grpSpMk id="12" creationId="{34E4A2C1-BB35-BAC4-8D48-7E5B0F657BF4}"/>
          </ac:grpSpMkLst>
        </pc:grpChg>
        <pc:grpChg chg="add mod">
          <ac:chgData name="Mieke Heyns" userId="c43ff042-178f-403b-b4d6-401171549755" providerId="ADAL" clId="{B3A70FC0-C288-48CD-8CAD-FEBF85C99C62}" dt="2023-05-03T05:23:05.167" v="142"/>
          <ac:grpSpMkLst>
            <pc:docMk/>
            <pc:sldMk cId="3501334921" sldId="300"/>
            <ac:grpSpMk id="15" creationId="{1CBFFC88-ADB8-4F07-2D80-FBA1A045FDE7}"/>
          </ac:grpSpMkLst>
        </pc:grpChg>
        <pc:cxnChg chg="add mod">
          <ac:chgData name="Mieke Heyns" userId="c43ff042-178f-403b-b4d6-401171549755" providerId="ADAL" clId="{B3A70FC0-C288-48CD-8CAD-FEBF85C99C62}" dt="2023-05-03T05:23:05.167" v="142"/>
          <ac:cxnSpMkLst>
            <pc:docMk/>
            <pc:sldMk cId="3501334921" sldId="300"/>
            <ac:cxnSpMk id="5" creationId="{0E0D6BFC-2B5C-F1EC-E681-12FD17689CD3}"/>
          </ac:cxnSpMkLst>
        </pc:cxnChg>
        <pc:cxnChg chg="add mod">
          <ac:chgData name="Mieke Heyns" userId="c43ff042-178f-403b-b4d6-401171549755" providerId="ADAL" clId="{B3A70FC0-C288-48CD-8CAD-FEBF85C99C62}" dt="2023-05-03T05:23:05.167" v="142"/>
          <ac:cxnSpMkLst>
            <pc:docMk/>
            <pc:sldMk cId="3501334921" sldId="300"/>
            <ac:cxnSpMk id="8" creationId="{7DC6EF6B-7171-A797-B6FE-1D88E2FCF839}"/>
          </ac:cxnSpMkLst>
        </pc:cxnChg>
      </pc:sldChg>
      <pc:sldChg chg="addSp delSp modSp add mod">
        <pc:chgData name="Mieke Heyns" userId="c43ff042-178f-403b-b4d6-401171549755" providerId="ADAL" clId="{B3A70FC0-C288-48CD-8CAD-FEBF85C99C62}" dt="2023-05-03T05:24:40.269" v="185"/>
        <pc:sldMkLst>
          <pc:docMk/>
          <pc:sldMk cId="2428723456" sldId="301"/>
        </pc:sldMkLst>
        <pc:spChg chg="mod">
          <ac:chgData name="Mieke Heyns" userId="c43ff042-178f-403b-b4d6-401171549755" providerId="ADAL" clId="{B3A70FC0-C288-48CD-8CAD-FEBF85C99C62}" dt="2023-05-03T05:24:08.079" v="183" actId="20577"/>
          <ac:spMkLst>
            <pc:docMk/>
            <pc:sldMk cId="2428723456" sldId="301"/>
            <ac:spMk id="2" creationId="{27C2A516-1DA2-A983-7D61-8B344C4E2C80}"/>
          </ac:spMkLst>
        </pc:spChg>
        <pc:spChg chg="add mod">
          <ac:chgData name="Mieke Heyns" userId="c43ff042-178f-403b-b4d6-401171549755" providerId="ADAL" clId="{B3A70FC0-C288-48CD-8CAD-FEBF85C99C62}" dt="2023-05-03T05:24:18.144" v="184"/>
          <ac:spMkLst>
            <pc:docMk/>
            <pc:sldMk cId="2428723456" sldId="301"/>
            <ac:spMk id="3" creationId="{72EDD4E8-2391-B6C9-26EA-E7DA912DC274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19" creationId="{CAE78B6E-8062-1AD5-BA5F-209D42C8F9E0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20" creationId="{167F6D4A-8CE4-F261-DE26-5C0435EE0272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22" creationId="{8D744671-89ED-B6F0-17C3-B62021DE4172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23" creationId="{42D71C24-165D-F7CB-80AA-A97505323E5B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26" creationId="{A69D4E3B-C081-A8E4-D5A7-638571BD422F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27" creationId="{944618DA-92EB-D3DD-CEEC-795711D15880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30" creationId="{B5549367-2694-8C65-358C-9CBCA89E9551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31" creationId="{15977482-66EC-E015-21B1-2D01F7EB44CC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34" creationId="{D763C8E6-9286-68DA-45DA-80A25B718D32}"/>
          </ac:spMkLst>
        </pc:spChg>
        <pc:spChg chg="mod">
          <ac:chgData name="Mieke Heyns" userId="c43ff042-178f-403b-b4d6-401171549755" providerId="ADAL" clId="{B3A70FC0-C288-48CD-8CAD-FEBF85C99C62}" dt="2023-05-03T05:24:40.269" v="185"/>
          <ac:spMkLst>
            <pc:docMk/>
            <pc:sldMk cId="2428723456" sldId="301"/>
            <ac:spMk id="35" creationId="{AFFA44A4-A4C5-9F38-8CF9-BF7F4637563A}"/>
          </ac:spMkLst>
        </pc:spChg>
        <pc:grpChg chg="add 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6" creationId="{A9DF09AA-87B2-9763-B673-35926BB9B76B}"/>
          </ac:grpSpMkLst>
        </pc:grpChg>
        <pc:grpChg chg="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7" creationId="{3A0C8098-2566-8D5F-7125-B2E386996EDC}"/>
          </ac:grpSpMkLst>
        </pc:grpChg>
        <pc:grpChg chg="del">
          <ac:chgData name="Mieke Heyns" userId="c43ff042-178f-403b-b4d6-401171549755" providerId="ADAL" clId="{B3A70FC0-C288-48CD-8CAD-FEBF85C99C62}" dt="2023-05-03T05:23:46.763" v="145" actId="478"/>
          <ac:grpSpMkLst>
            <pc:docMk/>
            <pc:sldMk cId="2428723456" sldId="301"/>
            <ac:grpSpMk id="9" creationId="{950A381B-EF43-2000-9D77-F4DDDD44ABC4}"/>
          </ac:grpSpMkLst>
        </pc:grpChg>
        <pc:grpChg chg="del">
          <ac:chgData name="Mieke Heyns" userId="c43ff042-178f-403b-b4d6-401171549755" providerId="ADAL" clId="{B3A70FC0-C288-48CD-8CAD-FEBF85C99C62}" dt="2023-05-03T05:23:46.763" v="145" actId="478"/>
          <ac:grpSpMkLst>
            <pc:docMk/>
            <pc:sldMk cId="2428723456" sldId="301"/>
            <ac:grpSpMk id="12" creationId="{34E4A2C1-BB35-BAC4-8D48-7E5B0F657BF4}"/>
          </ac:grpSpMkLst>
        </pc:grpChg>
        <pc:grpChg chg="del">
          <ac:chgData name="Mieke Heyns" userId="c43ff042-178f-403b-b4d6-401171549755" providerId="ADAL" clId="{B3A70FC0-C288-48CD-8CAD-FEBF85C99C62}" dt="2023-05-03T05:23:46.763" v="145" actId="478"/>
          <ac:grpSpMkLst>
            <pc:docMk/>
            <pc:sldMk cId="2428723456" sldId="301"/>
            <ac:grpSpMk id="15" creationId="{1CBFFC88-ADB8-4F07-2D80-FBA1A045FDE7}"/>
          </ac:grpSpMkLst>
        </pc:grpChg>
        <pc:grpChg chg="add 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21" creationId="{0B9A451E-C2E1-BCE0-CFFA-4AB1746D0E63}"/>
          </ac:grpSpMkLst>
        </pc:grpChg>
        <pc:grpChg chg="add 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25" creationId="{3345AADC-89E4-72C9-DB5A-7C70FB4C5643}"/>
          </ac:grpSpMkLst>
        </pc:grpChg>
        <pc:grpChg chg="add 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29" creationId="{FD49903C-2C9D-F2CC-6E27-BA335DC831C4}"/>
          </ac:grpSpMkLst>
        </pc:grpChg>
        <pc:grpChg chg="add mod">
          <ac:chgData name="Mieke Heyns" userId="c43ff042-178f-403b-b4d6-401171549755" providerId="ADAL" clId="{B3A70FC0-C288-48CD-8CAD-FEBF85C99C62}" dt="2023-05-03T05:24:40.269" v="185"/>
          <ac:grpSpMkLst>
            <pc:docMk/>
            <pc:sldMk cId="2428723456" sldId="301"/>
            <ac:grpSpMk id="33" creationId="{AAFA2387-BDE4-3816-6E1B-B2C6CFF9D758}"/>
          </ac:grpSpMkLst>
        </pc:grpChg>
        <pc:picChg chg="mod">
          <ac:chgData name="Mieke Heyns" userId="c43ff042-178f-403b-b4d6-401171549755" providerId="ADAL" clId="{B3A70FC0-C288-48CD-8CAD-FEBF85C99C62}" dt="2023-05-03T05:24:40.269" v="185"/>
          <ac:picMkLst>
            <pc:docMk/>
            <pc:sldMk cId="2428723456" sldId="301"/>
            <ac:picMk id="18" creationId="{8349E111-9FCF-3F03-1D80-E58C8C1F3DBD}"/>
          </ac:picMkLst>
        </pc:picChg>
        <pc:picChg chg="mod">
          <ac:chgData name="Mieke Heyns" userId="c43ff042-178f-403b-b4d6-401171549755" providerId="ADAL" clId="{B3A70FC0-C288-48CD-8CAD-FEBF85C99C62}" dt="2023-05-03T05:24:40.269" v="185"/>
          <ac:picMkLst>
            <pc:docMk/>
            <pc:sldMk cId="2428723456" sldId="301"/>
            <ac:picMk id="24" creationId="{4659CA26-0067-D81F-60EF-924E469D28A5}"/>
          </ac:picMkLst>
        </pc:picChg>
        <pc:picChg chg="mod">
          <ac:chgData name="Mieke Heyns" userId="c43ff042-178f-403b-b4d6-401171549755" providerId="ADAL" clId="{B3A70FC0-C288-48CD-8CAD-FEBF85C99C62}" dt="2023-05-03T05:24:40.269" v="185"/>
          <ac:picMkLst>
            <pc:docMk/>
            <pc:sldMk cId="2428723456" sldId="301"/>
            <ac:picMk id="28" creationId="{79B0EC34-817B-6B40-9D1D-84E383D3694E}"/>
          </ac:picMkLst>
        </pc:picChg>
        <pc:picChg chg="mod">
          <ac:chgData name="Mieke Heyns" userId="c43ff042-178f-403b-b4d6-401171549755" providerId="ADAL" clId="{B3A70FC0-C288-48CD-8CAD-FEBF85C99C62}" dt="2023-05-03T05:24:40.269" v="185"/>
          <ac:picMkLst>
            <pc:docMk/>
            <pc:sldMk cId="2428723456" sldId="301"/>
            <ac:picMk id="32" creationId="{B7771137-EAD8-FDC6-E23C-E172EB43E24B}"/>
          </ac:picMkLst>
        </pc:picChg>
        <pc:picChg chg="mod">
          <ac:chgData name="Mieke Heyns" userId="c43ff042-178f-403b-b4d6-401171549755" providerId="ADAL" clId="{B3A70FC0-C288-48CD-8CAD-FEBF85C99C62}" dt="2023-05-03T05:24:40.269" v="185"/>
          <ac:picMkLst>
            <pc:docMk/>
            <pc:sldMk cId="2428723456" sldId="301"/>
            <ac:picMk id="36" creationId="{8D459B21-979E-19BD-604B-B8EC7C25C2DC}"/>
          </ac:picMkLst>
        </pc:picChg>
        <pc:cxnChg chg="del">
          <ac:chgData name="Mieke Heyns" userId="c43ff042-178f-403b-b4d6-401171549755" providerId="ADAL" clId="{B3A70FC0-C288-48CD-8CAD-FEBF85C99C62}" dt="2023-05-03T05:23:46.763" v="145" actId="478"/>
          <ac:cxnSpMkLst>
            <pc:docMk/>
            <pc:sldMk cId="2428723456" sldId="301"/>
            <ac:cxnSpMk id="5" creationId="{0E0D6BFC-2B5C-F1EC-E681-12FD17689CD3}"/>
          </ac:cxnSpMkLst>
        </pc:cxnChg>
        <pc:cxnChg chg="del">
          <ac:chgData name="Mieke Heyns" userId="c43ff042-178f-403b-b4d6-401171549755" providerId="ADAL" clId="{B3A70FC0-C288-48CD-8CAD-FEBF85C99C62}" dt="2023-05-03T05:23:46.763" v="145" actId="478"/>
          <ac:cxnSpMkLst>
            <pc:docMk/>
            <pc:sldMk cId="2428723456" sldId="301"/>
            <ac:cxnSpMk id="8" creationId="{7DC6EF6B-7171-A797-B6FE-1D88E2FCF83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8C9AAC-9382-4D96-BC42-A11EA7D58630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2FBD96D-9713-4E1A-8F01-5F38E96E6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2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BD96D-9713-4E1A-8F01-5F38E96E606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3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AA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8D00-A4CC-4707-AA51-45EB99373139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54E7-F2A7-4FB8-82EB-6DB1387B1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all" baseline="0">
                <a:solidFill>
                  <a:srgbClr val="002744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9D80-BEF7-41C4-B892-ECEECAF56F4B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D334-FC26-4AF6-A017-78B6EE22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3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cap="all" baseline="0">
                <a:solidFill>
                  <a:srgbClr val="00497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251-AB00-4725-B61C-77931A007BB6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43F1-1547-42D0-9163-38730F566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51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B287-4D68-985B-B460-05193B2ED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3930D-CE16-478B-38FE-178AE1019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F8CC2-E433-7B00-9745-0597D96E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A7FD4-E9FB-3E42-3282-E4868878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82F0-F23E-0F29-16A5-6520EE4B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590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C3A9-D06E-D8E4-EC7D-FF820968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9B28-4809-F7D4-9D88-E2084364C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E7FFE-BBC8-1952-C335-ECC6DD39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7B8F3-761D-E9FA-8354-6DD413F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2E134-FEDD-9880-1FDF-EC16DBAF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2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5373-5EC8-84CC-2809-40ACC750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6B0-730D-7959-C770-9C7C3E0C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5134-96D8-5CF4-8FB2-9122D3DC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9BD9-2996-01FC-AC27-CE569D32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EB84-DDF6-76EA-20F0-724946B6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14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D96B-8564-3DD8-26F9-D87454F4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DB94-2025-47B4-5B12-DA529FCC6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5104A-51E3-5A15-4F40-1EDDE0AFB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AA7C-E2C4-5B08-8C2D-3952936E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98458-1FEE-BC74-ED2E-4EFB37D0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01113-F7CC-5B54-24EF-B044E98C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876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8D57-9842-50FD-3063-CE20BDEB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8A5C-CD04-54D1-49FD-D25DA583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2C6EE-346B-75F1-A7F3-13EFCAF8C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39414-EA7A-D390-A885-A64BBA4D7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877FA-75A8-D528-CEDB-8C19FCD5B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B84FB2-506D-24ED-5A2B-805C1D39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96978-D801-80BB-B4C6-F8C26540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26442-EDCC-E2C0-22D2-25C5AC1E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296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9A23-50F6-5D80-0B03-2B0AF26E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B58FC-144F-DF33-299B-C88D07B7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3DF22-7A56-B6B7-BDBF-1D2186BF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0B530-86EA-7186-B9BE-279051E2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449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1D0EC-8D37-4FB0-5745-E85AB9AE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3BFF2-38F4-B9FC-740C-1D19524D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61A1C-C04B-4A09-B573-781DA342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37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9454-4B2C-5FC3-464B-D9E6083A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578DD-1072-F4AF-B481-BE317EEC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4A668-6BC6-335F-7F17-D2349CCA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6F563-FC23-26E9-07C2-D62AFD40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1D97-7758-B06D-CDC1-4EC0F4B6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8F679-31D0-BE45-975E-619D417F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353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74AA-2618-4F2D-8D50-5038C4179178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6A38-12E6-4D0B-A35E-0BF5869B3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566863"/>
            <a:ext cx="8229600" cy="601662"/>
          </a:xfrm>
        </p:spPr>
        <p:txBody>
          <a:bodyPr/>
          <a:lstStyle>
            <a:lvl1pPr marL="0" indent="0">
              <a:buNone/>
              <a:defRPr b="1">
                <a:solidFill>
                  <a:srgbClr val="00AA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091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E5DC-3A6D-C504-9F75-CD02BE12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9DDDB-266B-B6BC-A52D-41D8FC732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7A4E6-10EA-279C-D560-68EB1EB6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56783-731F-F84A-CB20-B87A725C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E5098-6693-E29D-AFD7-A566562C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541CE-D1DF-D34C-06F8-658A2239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922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2C6F-083A-D1DB-26C6-2564AB0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AC68F-1623-1A3D-1DCD-4D9AAAB97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F3EF1-A51B-27B3-685C-4E5085C5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4B04C-A4EA-65E4-04EF-4FEF7A74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E3E8B-977B-9779-F148-1296E2B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78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2DB14-3D00-9701-678D-FF2795FD0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08E31-E278-A5F2-8833-F11F18FEE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7A169-06B1-3B06-A69A-0D726C99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10B5D-F888-A6F6-4965-883731A4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E15D-D33E-6211-96E8-66030CA7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67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9F1A-A8AB-4B97-B892-8FFC3945627F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6AEC-DC3D-4998-8CEB-718492740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76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all" baseline="0">
                <a:solidFill>
                  <a:srgbClr val="004976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7798-CEEB-42FA-B0B8-905188D97EFC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AEF7-4093-4EE6-BCC6-F1A8189DD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2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all" baseline="0">
                <a:solidFill>
                  <a:srgbClr val="00497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rgbClr val="00AA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en-AU" sz="3200" b="1" kern="1200" dirty="0" smtClean="0">
                <a:solidFill>
                  <a:srgbClr val="00AAAD"/>
                </a:solidFill>
                <a:latin typeface="+mn-lt"/>
                <a:ea typeface="Geneva" charset="0"/>
                <a:cs typeface="Genev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D529-F4BD-4A70-8102-7B040E203117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2F8E-FED2-4E81-A913-AA1293C62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 cap="all" baseline="0">
                <a:solidFill>
                  <a:srgbClr val="004976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D019-3689-49E3-84BE-3F9DA2081D5D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92F1-98EC-46C8-A0A9-2C07830E1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8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B0E2-BCC6-4A24-9819-781C2FFEF83D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C5BB-6F0C-48C5-8BB0-512669447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34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rgbClr val="00AAAD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3200">
                <a:solidFill>
                  <a:schemeClr val="tx1"/>
                </a:solidFill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1EEB-20AF-4E8D-819F-ADEC7E32976D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3295-0CB5-40F3-A6CD-2568A4D9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5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1">
                <a:solidFill>
                  <a:srgbClr val="00AAAD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2120-0747-4D33-9F69-B25E07B0CB28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2067-7CA1-4043-91BC-FD1F74F02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7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64377"/>
            <a:ext cx="8229600" cy="376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F50DB3A-6FBE-442B-831C-AEF53312CB02}" type="datetimeFigureOut">
              <a:rPr lang="en-US" altLang="en-US"/>
              <a:pPr>
                <a:defRPr/>
              </a:pPr>
              <a:t>6/4/2023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BDE91B-BF0C-4665-90B2-0A0BBBC3F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 cap="all" baseline="0">
          <a:solidFill>
            <a:srgbClr val="004976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4BC63-2548-63DC-42D3-48127A88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CA7EB-EB0F-68B1-13A2-05D976081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1FD9-43F0-CBD9-9312-5DE9CFEA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C97E-474A-4C2F-BCD1-FC9747A02146}" type="datetimeFigureOut">
              <a:rPr lang="en-NZ" smtClean="0"/>
              <a:t>4/06/2023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BFC9-79D2-79C6-3419-22DF51EE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4FA42-F5C0-0BF1-0FAD-4B3100A2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3468-B97B-433F-B2E1-25533053F49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55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60ACC2B0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812" y="4216667"/>
            <a:ext cx="720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GAMBLING POLICY REVIEW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ELECTED MEMBER WORKSHOP</a:t>
            </a:r>
            <a:endParaRPr lang="en-NZ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D4D2D-E6AA-C547-CE66-B704032CC6CB}"/>
              </a:ext>
            </a:extLst>
          </p:cNvPr>
          <p:cNvSpPr txBox="1"/>
          <p:nvPr/>
        </p:nvSpPr>
        <p:spPr>
          <a:xfrm>
            <a:off x="441064" y="5970993"/>
            <a:ext cx="660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9 May 2023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Absolute caps</a:t>
            </a:r>
            <a:endParaRPr lang="en-N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32137"/>
            <a:ext cx="8229600" cy="601662"/>
          </a:xfrm>
        </p:spPr>
        <p:txBody>
          <a:bodyPr/>
          <a:lstStyle/>
          <a:p>
            <a:r>
              <a:rPr lang="en-US" dirty="0"/>
              <a:t>Council currently has an absolute cap at 232</a:t>
            </a:r>
            <a:endParaRPr lang="en-NZ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DEE264-BC6A-409B-15B0-AC869EEA455E}"/>
              </a:ext>
            </a:extLst>
          </p:cNvPr>
          <p:cNvSpPr/>
          <p:nvPr/>
        </p:nvSpPr>
        <p:spPr>
          <a:xfrm>
            <a:off x="457200" y="1844675"/>
            <a:ext cx="8159578" cy="3610393"/>
          </a:xfrm>
          <a:prstGeom prst="roundRect">
            <a:avLst/>
          </a:prstGeom>
          <a:solidFill>
            <a:srgbClr val="00AAAD"/>
          </a:solidFill>
          <a:ln w="28575">
            <a:solidFill>
              <a:srgbClr val="0049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A8A20-37B0-C60D-A65F-3ADBF4AC95A7}"/>
              </a:ext>
            </a:extLst>
          </p:cNvPr>
          <p:cNvSpPr txBox="1"/>
          <p:nvPr/>
        </p:nvSpPr>
        <p:spPr>
          <a:xfrm>
            <a:off x="1302608" y="1903624"/>
            <a:ext cx="6877565" cy="3477875"/>
          </a:xfrm>
          <a:prstGeom prst="rect">
            <a:avLst/>
          </a:prstGeom>
          <a:solidFill>
            <a:srgbClr val="00AAA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latin typeface="+mn-lt"/>
              </a:rPr>
              <a:t>Shown to reduce number of gaming machines, venues and cumulative expenditure.</a:t>
            </a:r>
          </a:p>
          <a:p>
            <a:endParaRPr lang="en-NZ" sz="1200" dirty="0">
              <a:latin typeface="+mn-lt"/>
            </a:endParaRPr>
          </a:p>
          <a:p>
            <a:r>
              <a:rPr lang="en-NZ" sz="2800" dirty="0">
                <a:latin typeface="+mn-lt"/>
              </a:rPr>
              <a:t>Uncertainty whether absolute caps reduce the number of problem gamblers.</a:t>
            </a:r>
          </a:p>
          <a:p>
            <a:endParaRPr lang="en-NZ" sz="1200" dirty="0">
              <a:latin typeface="+mn-lt"/>
            </a:endParaRPr>
          </a:p>
          <a:p>
            <a:r>
              <a:rPr lang="en-NZ" sz="2800" dirty="0">
                <a:latin typeface="+mn-lt"/>
              </a:rPr>
              <a:t>Is a move towards a sinking lid but not completely. </a:t>
            </a:r>
          </a:p>
        </p:txBody>
      </p:sp>
      <p:pic>
        <p:nvPicPr>
          <p:cNvPr id="9" name="Graphic 8" descr="No sign with solid fill">
            <a:extLst>
              <a:ext uri="{FF2B5EF4-FFF2-40B4-BE49-F238E27FC236}">
                <a16:creationId xmlns:a16="http://schemas.microsoft.com/office/drawing/2014/main" id="{558ACD91-35FF-2126-7363-10C07A1F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75" y="1892748"/>
            <a:ext cx="809368" cy="809368"/>
          </a:xfrm>
          <a:prstGeom prst="rect">
            <a:avLst/>
          </a:prstGeom>
        </p:spPr>
      </p:pic>
      <p:pic>
        <p:nvPicPr>
          <p:cNvPr id="10" name="Graphic 9" descr="No sign with solid fill">
            <a:extLst>
              <a:ext uri="{FF2B5EF4-FFF2-40B4-BE49-F238E27FC236}">
                <a16:creationId xmlns:a16="http://schemas.microsoft.com/office/drawing/2014/main" id="{478B6D16-0DDF-6FC1-ECA6-F4593D19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143" y="3346517"/>
            <a:ext cx="809368" cy="809368"/>
          </a:xfrm>
          <a:prstGeom prst="rect">
            <a:avLst/>
          </a:prstGeom>
        </p:spPr>
      </p:pic>
      <p:pic>
        <p:nvPicPr>
          <p:cNvPr id="11" name="Graphic 10" descr="No sign with solid fill">
            <a:extLst>
              <a:ext uri="{FF2B5EF4-FFF2-40B4-BE49-F238E27FC236}">
                <a16:creationId xmlns:a16="http://schemas.microsoft.com/office/drawing/2014/main" id="{D639B8FE-1E9D-C316-F590-6A873ABA4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75" y="4421814"/>
            <a:ext cx="809368" cy="8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 capita caps</a:t>
            </a:r>
            <a:endParaRPr lang="en-NZ" sz="3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207D8B-26C9-9DC8-CA23-C492F240971A}"/>
              </a:ext>
            </a:extLst>
          </p:cNvPr>
          <p:cNvSpPr/>
          <p:nvPr/>
        </p:nvSpPr>
        <p:spPr>
          <a:xfrm>
            <a:off x="568410" y="1459801"/>
            <a:ext cx="8007179" cy="3944222"/>
          </a:xfrm>
          <a:prstGeom prst="roundRect">
            <a:avLst/>
          </a:prstGeom>
          <a:solidFill>
            <a:srgbClr val="F8CC00"/>
          </a:solidFill>
          <a:ln w="28575">
            <a:solidFill>
              <a:srgbClr val="F793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207DC-2F98-55D2-3170-D24CED2E6A6B}"/>
              </a:ext>
            </a:extLst>
          </p:cNvPr>
          <p:cNvSpPr txBox="1"/>
          <p:nvPr/>
        </p:nvSpPr>
        <p:spPr>
          <a:xfrm>
            <a:off x="1589901" y="1674673"/>
            <a:ext cx="6787980" cy="3508653"/>
          </a:xfrm>
          <a:prstGeom prst="rect">
            <a:avLst/>
          </a:prstGeom>
          <a:solidFill>
            <a:srgbClr val="F8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dirty="0">
                <a:latin typeface="+mn-lt"/>
              </a:rPr>
              <a:t>Limits number of gaming machines and venues in proportion to population. </a:t>
            </a:r>
          </a:p>
          <a:p>
            <a:endParaRPr lang="en-NZ" sz="1200" dirty="0">
              <a:latin typeface="+mn-lt"/>
            </a:endParaRPr>
          </a:p>
          <a:p>
            <a:r>
              <a:rPr lang="en-NZ" sz="2800" dirty="0">
                <a:latin typeface="+mn-lt"/>
              </a:rPr>
              <a:t>Shown to reduce gaming machines and venues.</a:t>
            </a:r>
          </a:p>
          <a:p>
            <a:endParaRPr lang="en-NZ" sz="1200" dirty="0">
              <a:latin typeface="+mn-lt"/>
            </a:endParaRPr>
          </a:p>
          <a:p>
            <a:r>
              <a:rPr lang="en-NZ" sz="2800" dirty="0">
                <a:latin typeface="+mn-lt"/>
              </a:rPr>
              <a:t>Increased use of gambling intervention services after implementation.</a:t>
            </a:r>
          </a:p>
          <a:p>
            <a:endParaRPr lang="en-NZ" sz="2800" dirty="0">
              <a:latin typeface="+mn-lt"/>
            </a:endParaRPr>
          </a:p>
        </p:txBody>
      </p:sp>
      <p:pic>
        <p:nvPicPr>
          <p:cNvPr id="9" name="Graphic 8" descr="Group with solid fill">
            <a:extLst>
              <a:ext uri="{FF2B5EF4-FFF2-40B4-BE49-F238E27FC236}">
                <a16:creationId xmlns:a16="http://schemas.microsoft.com/office/drawing/2014/main" id="{88480F0C-FFE3-60FB-7CCE-A10BDA77D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15" y="1632510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6AF1A-ADE4-672F-07BE-66C785E99829}"/>
              </a:ext>
            </a:extLst>
          </p:cNvPr>
          <p:cNvGrpSpPr/>
          <p:nvPr/>
        </p:nvGrpSpPr>
        <p:grpSpPr>
          <a:xfrm>
            <a:off x="1684815" y="4539030"/>
            <a:ext cx="1688757" cy="1037702"/>
            <a:chOff x="1812324" y="4416007"/>
            <a:chExt cx="1688757" cy="10377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4A9BDE9-F7BA-0C34-6619-A725EF7CE2E1}"/>
                </a:ext>
              </a:extLst>
            </p:cNvPr>
            <p:cNvGrpSpPr/>
            <p:nvPr/>
          </p:nvGrpSpPr>
          <p:grpSpPr>
            <a:xfrm>
              <a:off x="1812324" y="4688761"/>
              <a:ext cx="1688757" cy="554572"/>
              <a:chOff x="741405" y="1594371"/>
              <a:chExt cx="3830595" cy="1321824"/>
            </a:xfrm>
            <a:solidFill>
              <a:srgbClr val="004876"/>
            </a:solidFill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36E2152-5D7F-769A-E74B-C62771CB7EE1}"/>
                  </a:ext>
                </a:extLst>
              </p:cNvPr>
              <p:cNvSpPr/>
              <p:nvPr/>
            </p:nvSpPr>
            <p:spPr>
              <a:xfrm>
                <a:off x="741405" y="1597293"/>
                <a:ext cx="3830595" cy="1318902"/>
              </a:xfrm>
              <a:prstGeom prst="roundRect">
                <a:avLst/>
              </a:prstGeom>
              <a:grpFill/>
              <a:ln w="28575">
                <a:solidFill>
                  <a:srgbClr val="000C1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718EBE-3971-4E90-4A54-1E734A33D8CE}"/>
                  </a:ext>
                </a:extLst>
              </p:cNvPr>
              <p:cNvSpPr txBox="1"/>
              <p:nvPr/>
            </p:nvSpPr>
            <p:spPr>
              <a:xfrm>
                <a:off x="1136820" y="2180943"/>
                <a:ext cx="3188045" cy="5893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>
                    <a:solidFill>
                      <a:schemeClr val="bg1"/>
                    </a:solidFill>
                    <a:latin typeface="+mn-lt"/>
                  </a:rPr>
                  <a:t>Sinking Lid</a:t>
                </a:r>
              </a:p>
            </p:txBody>
          </p:sp>
          <p:pic>
            <p:nvPicPr>
              <p:cNvPr id="16" name="Graphic 15" descr="Downward trend graph outline">
                <a:extLst>
                  <a:ext uri="{FF2B5EF4-FFF2-40B4-BE49-F238E27FC236}">
                    <a16:creationId xmlns:a16="http://schemas.microsoft.com/office/drawing/2014/main" id="{C7F63483-FAB7-325A-7619-61246C1D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43665" y="1594371"/>
                <a:ext cx="737286" cy="737286"/>
              </a:xfrm>
              <a:prstGeom prst="rect">
                <a:avLst/>
              </a:prstGeom>
            </p:spPr>
          </p:pic>
        </p:grpSp>
        <p:pic>
          <p:nvPicPr>
            <p:cNvPr id="13" name="Graphic 12" descr="Close outline">
              <a:extLst>
                <a:ext uri="{FF2B5EF4-FFF2-40B4-BE49-F238E27FC236}">
                  <a16:creationId xmlns:a16="http://schemas.microsoft.com/office/drawing/2014/main" id="{BBBBCB53-422C-A888-C9F7-1375D7FDF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99502" y="4416007"/>
              <a:ext cx="1037702" cy="1037702"/>
            </a:xfrm>
            <a:prstGeom prst="rect">
              <a:avLst/>
            </a:prstGeom>
          </p:spPr>
        </p:pic>
      </p:grpSp>
      <p:pic>
        <p:nvPicPr>
          <p:cNvPr id="17" name="Graphic 16" descr="Group with solid fill">
            <a:extLst>
              <a:ext uri="{FF2B5EF4-FFF2-40B4-BE49-F238E27FC236}">
                <a16:creationId xmlns:a16="http://schemas.microsoft.com/office/drawing/2014/main" id="{66D22ACD-E808-AF30-45F6-080D1B6A8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415" y="2650101"/>
            <a:ext cx="914400" cy="914400"/>
          </a:xfrm>
          <a:prstGeom prst="rect">
            <a:avLst/>
          </a:prstGeom>
        </p:spPr>
      </p:pic>
      <p:pic>
        <p:nvPicPr>
          <p:cNvPr id="18" name="Graphic 17" descr="Group with solid fill">
            <a:extLst>
              <a:ext uri="{FF2B5EF4-FFF2-40B4-BE49-F238E27FC236}">
                <a16:creationId xmlns:a16="http://schemas.microsoft.com/office/drawing/2014/main" id="{3005A634-B2F7-CA55-8162-F66408BF6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364" y="3701491"/>
            <a:ext cx="914400" cy="914400"/>
          </a:xfrm>
          <a:prstGeom prst="rect">
            <a:avLst/>
          </a:prstGeom>
        </p:spPr>
      </p:pic>
      <p:pic>
        <p:nvPicPr>
          <p:cNvPr id="19" name="Graphic 18" descr="Group with solid fill">
            <a:extLst>
              <a:ext uri="{FF2B5EF4-FFF2-40B4-BE49-F238E27FC236}">
                <a16:creationId xmlns:a16="http://schemas.microsoft.com/office/drawing/2014/main" id="{6EB9BF58-26E8-6711-4062-2C71EF6C6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870" y="44992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Sinking lid</a:t>
            </a:r>
            <a:endParaRPr lang="en-NZ" sz="36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361140-F694-1947-D46C-9B535E8D2908}"/>
              </a:ext>
            </a:extLst>
          </p:cNvPr>
          <p:cNvSpPr/>
          <p:nvPr/>
        </p:nvSpPr>
        <p:spPr>
          <a:xfrm>
            <a:off x="457200" y="2110098"/>
            <a:ext cx="8151341" cy="3285686"/>
          </a:xfrm>
          <a:prstGeom prst="roundRect">
            <a:avLst/>
          </a:prstGeom>
          <a:solidFill>
            <a:srgbClr val="004876"/>
          </a:solidFill>
          <a:ln w="28575">
            <a:solidFill>
              <a:srgbClr val="000C1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0DAE6-76F1-B3E7-3E25-ECAD919A3622}"/>
              </a:ext>
            </a:extLst>
          </p:cNvPr>
          <p:cNvSpPr txBox="1"/>
          <p:nvPr/>
        </p:nvSpPr>
        <p:spPr>
          <a:xfrm>
            <a:off x="1639328" y="2285890"/>
            <a:ext cx="6779742" cy="2677656"/>
          </a:xfrm>
          <a:prstGeom prst="rect">
            <a:avLst/>
          </a:prstGeom>
          <a:solidFill>
            <a:srgbClr val="00487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8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NZ" sz="2800" dirty="0">
                <a:solidFill>
                  <a:schemeClr val="bg1"/>
                </a:solidFill>
                <a:latin typeface="+mn-lt"/>
              </a:rPr>
              <a:t> cap that decreases whenever venues lose their licences.</a:t>
            </a:r>
          </a:p>
          <a:p>
            <a:endParaRPr lang="en-NZ" sz="2800" dirty="0">
              <a:solidFill>
                <a:schemeClr val="bg1"/>
              </a:solidFill>
              <a:latin typeface="+mn-lt"/>
            </a:endParaRPr>
          </a:p>
          <a:p>
            <a:r>
              <a:rPr lang="en-NZ" sz="2800" dirty="0">
                <a:solidFill>
                  <a:schemeClr val="bg1"/>
                </a:solidFill>
                <a:latin typeface="+mn-lt"/>
              </a:rPr>
              <a:t>Shown to reduce gaming machine expenditure contemporaneously and in lagged years.</a:t>
            </a:r>
          </a:p>
        </p:txBody>
      </p:sp>
      <p:pic>
        <p:nvPicPr>
          <p:cNvPr id="9" name="Graphic 8" descr="Downward trend graph outline">
            <a:extLst>
              <a:ext uri="{FF2B5EF4-FFF2-40B4-BE49-F238E27FC236}">
                <a16:creationId xmlns:a16="http://schemas.microsoft.com/office/drawing/2014/main" id="{79F01183-ECA2-1CE9-E23A-72056D75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930" y="2178857"/>
            <a:ext cx="737286" cy="737286"/>
          </a:xfrm>
          <a:prstGeom prst="rect">
            <a:avLst/>
          </a:prstGeom>
        </p:spPr>
      </p:pic>
      <p:pic>
        <p:nvPicPr>
          <p:cNvPr id="11" name="Graphic 10" descr="Downward trend graph outline">
            <a:extLst>
              <a:ext uri="{FF2B5EF4-FFF2-40B4-BE49-F238E27FC236}">
                <a16:creationId xmlns:a16="http://schemas.microsoft.com/office/drawing/2014/main" id="{A3DB1936-2F6A-BB70-2E73-D7D2DE3B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930" y="3624718"/>
            <a:ext cx="737286" cy="7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50"/>
            <a:ext cx="8229600" cy="1143000"/>
          </a:xfrm>
        </p:spPr>
        <p:txBody>
          <a:bodyPr/>
          <a:lstStyle/>
          <a:p>
            <a:r>
              <a:rPr lang="en-US" sz="3600" dirty="0"/>
              <a:t>Guest presentations</a:t>
            </a:r>
            <a:endParaRPr lang="en-NZ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1E24C-F111-21A3-0D42-7EE653379AA2}"/>
              </a:ext>
            </a:extLst>
          </p:cNvPr>
          <p:cNvSpPr/>
          <p:nvPr/>
        </p:nvSpPr>
        <p:spPr>
          <a:xfrm>
            <a:off x="286269" y="1063625"/>
            <a:ext cx="8400532" cy="4348634"/>
          </a:xfrm>
          <a:prstGeom prst="roundRect">
            <a:avLst/>
          </a:prstGeom>
          <a:solidFill>
            <a:srgbClr val="F7931D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519A10-C2B0-EFCD-0BF2-5A85FE03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348633"/>
          </a:xfrm>
        </p:spPr>
        <p:txBody>
          <a:bodyPr/>
          <a:lstStyle/>
          <a:p>
            <a:pPr marL="0" indent="0" algn="ctr">
              <a:buNone/>
            </a:pPr>
            <a:r>
              <a:rPr lang="en-NZ" sz="28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NZ" sz="2800" b="1" dirty="0"/>
              <a:t>5 Minutes each to speak </a:t>
            </a: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sz="2800" b="1" dirty="0"/>
              <a:t>Elected Members please hold questions till the end of all presentations </a:t>
            </a:r>
          </a:p>
        </p:txBody>
      </p:sp>
    </p:spTree>
    <p:extLst>
      <p:ext uri="{BB962C8B-B14F-4D97-AF65-F5344CB8AC3E}">
        <p14:creationId xmlns:p14="http://schemas.microsoft.com/office/powerpoint/2010/main" val="8007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11640E-4C51-7099-1C2D-C388E055B866}"/>
              </a:ext>
            </a:extLst>
          </p:cNvPr>
          <p:cNvSpPr/>
          <p:nvPr/>
        </p:nvSpPr>
        <p:spPr>
          <a:xfrm>
            <a:off x="371733" y="1063625"/>
            <a:ext cx="8400532" cy="43486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0"/>
            <a:ext cx="8229600" cy="1143000"/>
          </a:xfrm>
        </p:spPr>
        <p:txBody>
          <a:bodyPr/>
          <a:lstStyle/>
          <a:p>
            <a:pPr algn="ctr"/>
            <a:r>
              <a:rPr lang="en-NZ" sz="3600" dirty="0">
                <a:effectLst/>
                <a:latin typeface="Calibri" panose="020F0502020204030204" pitchFamily="34" charset="0"/>
              </a:rPr>
              <a:t>Problem Gambling Foundation</a:t>
            </a:r>
            <a:endParaRPr lang="en-NZ" sz="3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3D0610-94C9-498E-B1D5-6FE59F3CAD18}"/>
              </a:ext>
            </a:extLst>
          </p:cNvPr>
          <p:cNvSpPr txBox="1">
            <a:spLocks/>
          </p:cNvSpPr>
          <p:nvPr/>
        </p:nvSpPr>
        <p:spPr bwMode="auto">
          <a:xfrm>
            <a:off x="457199" y="3346952"/>
            <a:ext cx="8229601" cy="7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rgbClr val="00AAAD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Delivering gambling harm services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668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C6689F-3B4D-D902-36F5-20497704D38A}"/>
              </a:ext>
            </a:extLst>
          </p:cNvPr>
          <p:cNvSpPr/>
          <p:nvPr/>
        </p:nvSpPr>
        <p:spPr>
          <a:xfrm>
            <a:off x="0" y="1"/>
            <a:ext cx="3101090" cy="6858000"/>
          </a:xfrm>
          <a:prstGeom prst="rect">
            <a:avLst/>
          </a:prstGeom>
          <a:solidFill>
            <a:srgbClr val="00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0571A1-BC0F-0399-43B1-77FD8F2C7CDC}"/>
              </a:ext>
            </a:extLst>
          </p:cNvPr>
          <p:cNvSpPr txBox="1">
            <a:spLocks/>
          </p:cNvSpPr>
          <p:nvPr/>
        </p:nvSpPr>
        <p:spPr>
          <a:xfrm>
            <a:off x="-285390" y="990091"/>
            <a:ext cx="3626028" cy="4703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i-NZ" sz="4800" b="1" dirty="0">
                <a:solidFill>
                  <a:schemeClr val="bg1"/>
                </a:solidFill>
                <a:latin typeface="Alwyn New Rg" panose="020B0503000000020004" pitchFamily="34" charset="0"/>
              </a:rPr>
              <a:t>Waipa’s </a:t>
            </a:r>
          </a:p>
          <a:p>
            <a:pPr algn="ctr"/>
            <a:r>
              <a:rPr lang="mi-NZ" sz="4800" b="1" dirty="0">
                <a:solidFill>
                  <a:schemeClr val="bg1"/>
                </a:solidFill>
                <a:latin typeface="Alwyn New Rg" panose="020B0503000000020004" pitchFamily="34" charset="0"/>
              </a:rPr>
              <a:t>Class 4 Gambling</a:t>
            </a:r>
            <a:endParaRPr lang="en-NZ" sz="4800" b="1" dirty="0">
              <a:solidFill>
                <a:schemeClr val="bg1"/>
              </a:solidFill>
              <a:latin typeface="Alwyn New Rg" panose="020B0503000000020004" pitchFamily="34" charset="0"/>
            </a:endParaRPr>
          </a:p>
        </p:txBody>
      </p:sp>
      <p:graphicFrame>
        <p:nvGraphicFramePr>
          <p:cNvPr id="7" name="Table 15">
            <a:extLst>
              <a:ext uri="{FF2B5EF4-FFF2-40B4-BE49-F238E27FC236}">
                <a16:creationId xmlns:a16="http://schemas.microsoft.com/office/drawing/2014/main" id="{3FB0A592-D930-DD5E-2043-76516FFA2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07977"/>
              </p:ext>
            </p:extLst>
          </p:nvPr>
        </p:nvGraphicFramePr>
        <p:xfrm>
          <a:off x="3101090" y="990091"/>
          <a:ext cx="6042910" cy="408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910">
                  <a:extLst>
                    <a:ext uri="{9D8B030D-6E8A-4147-A177-3AD203B41FA5}">
                      <a16:colId xmlns:a16="http://schemas.microsoft.com/office/drawing/2014/main" val="2543254459"/>
                    </a:ext>
                  </a:extLst>
                </a:gridCol>
              </a:tblGrid>
              <a:tr h="2924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In </a:t>
                      </a:r>
                      <a:r>
                        <a:rPr lang="en-US" sz="2400" b="0" dirty="0" err="1">
                          <a:solidFill>
                            <a:srgbClr val="00647B"/>
                          </a:solidFill>
                          <a:latin typeface="Alwyn New"/>
                        </a:rPr>
                        <a:t>Waipa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$10.3 million 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was lost to pokies in 2022.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647B"/>
                        </a:solidFill>
                        <a:latin typeface="Alwyn Ne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647B"/>
                        </a:solidFill>
                        <a:latin typeface="Alwyn New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Approximately </a:t>
                      </a: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$45.1k 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was lost on </a:t>
                      </a: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each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647B"/>
                          </a:solidFill>
                          <a:latin typeface="Alwyn New"/>
                        </a:rPr>
                        <a:t>pokie</a:t>
                      </a: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 machine 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in the district.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By comparison, residents in </a:t>
                      </a:r>
                      <a:r>
                        <a:rPr lang="en-US" sz="2400" b="0" dirty="0" err="1">
                          <a:solidFill>
                            <a:srgbClr val="00647B"/>
                          </a:solidFill>
                          <a:latin typeface="Alwyn New"/>
                        </a:rPr>
                        <a:t>Waipa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 have a </a:t>
                      </a: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median income of $35.5k </a:t>
                      </a:r>
                      <a:r>
                        <a:rPr lang="en-US" sz="1800" b="0" dirty="0">
                          <a:solidFill>
                            <a:srgbClr val="00647B"/>
                          </a:solidFill>
                          <a:latin typeface="Alwyn New"/>
                        </a:rPr>
                        <a:t>(2018 Census).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647B"/>
                          </a:solidFill>
                          <a:latin typeface="Alwyn New"/>
                        </a:rPr>
                        <a:t>This means a </a:t>
                      </a:r>
                      <a:r>
                        <a:rPr lang="en-US" sz="1800" b="0" dirty="0" err="1">
                          <a:solidFill>
                            <a:srgbClr val="00647B"/>
                          </a:solidFill>
                          <a:latin typeface="Alwyn New"/>
                        </a:rPr>
                        <a:t>pokie</a:t>
                      </a:r>
                      <a:r>
                        <a:rPr lang="en-US" sz="1800" b="0" dirty="0">
                          <a:solidFill>
                            <a:srgbClr val="00647B"/>
                          </a:solidFill>
                          <a:latin typeface="Alwyn New"/>
                        </a:rPr>
                        <a:t> machine made </a:t>
                      </a:r>
                      <a:r>
                        <a:rPr lang="en-US" sz="1800" b="1" dirty="0">
                          <a:solidFill>
                            <a:srgbClr val="00647B"/>
                          </a:solidFill>
                          <a:latin typeface="Alwyn New"/>
                        </a:rPr>
                        <a:t>~$9,600 more </a:t>
                      </a:r>
                      <a:r>
                        <a:rPr lang="en-US" sz="1800" b="0" dirty="0">
                          <a:solidFill>
                            <a:srgbClr val="00647B"/>
                          </a:solidFill>
                          <a:latin typeface="Alwyn New"/>
                        </a:rPr>
                        <a:t>than the average person in the district.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51123"/>
                  </a:ext>
                </a:extLst>
              </a:tr>
              <a:tr h="51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647B"/>
                        </a:solidFill>
                        <a:latin typeface="Alwyn Ne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8815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C8768CC-904D-F956-3D08-0BF1A7F44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0"/>
          <a:stretch/>
        </p:blipFill>
        <p:spPr>
          <a:xfrm>
            <a:off x="3101090" y="5257577"/>
            <a:ext cx="604291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C6689F-3B4D-D902-36F5-20497704D38A}"/>
              </a:ext>
            </a:extLst>
          </p:cNvPr>
          <p:cNvSpPr/>
          <p:nvPr/>
        </p:nvSpPr>
        <p:spPr>
          <a:xfrm>
            <a:off x="0" y="1"/>
            <a:ext cx="3101090" cy="6858000"/>
          </a:xfrm>
          <a:prstGeom prst="rect">
            <a:avLst/>
          </a:prstGeom>
          <a:solidFill>
            <a:srgbClr val="00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0571A1-BC0F-0399-43B1-77FD8F2C7CDC}"/>
              </a:ext>
            </a:extLst>
          </p:cNvPr>
          <p:cNvSpPr txBox="1">
            <a:spLocks/>
          </p:cNvSpPr>
          <p:nvPr/>
        </p:nvSpPr>
        <p:spPr>
          <a:xfrm>
            <a:off x="-285390" y="990091"/>
            <a:ext cx="3626028" cy="4703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800" b="1" dirty="0">
                <a:solidFill>
                  <a:schemeClr val="bg1"/>
                </a:solidFill>
                <a:latin typeface="Alwyn New Rg" panose="020B0503000000020004" pitchFamily="34" charset="0"/>
              </a:rPr>
              <a:t>Sinking Lid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8768CC-904D-F956-3D08-0BF1A7F44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0"/>
          <a:stretch/>
        </p:blipFill>
        <p:spPr>
          <a:xfrm>
            <a:off x="3101090" y="5257577"/>
            <a:ext cx="6042910" cy="1600423"/>
          </a:xfrm>
          <a:prstGeom prst="rect">
            <a:avLst/>
          </a:prstGeom>
        </p:spPr>
      </p:pic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4334D6C5-922A-ED13-9979-06CDA05A0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08184"/>
              </p:ext>
            </p:extLst>
          </p:nvPr>
        </p:nvGraphicFramePr>
        <p:xfrm>
          <a:off x="3101090" y="897049"/>
          <a:ext cx="6042910" cy="463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910">
                  <a:extLst>
                    <a:ext uri="{9D8B030D-6E8A-4147-A177-3AD203B41FA5}">
                      <a16:colId xmlns:a16="http://schemas.microsoft.com/office/drawing/2014/main" val="2543254459"/>
                    </a:ext>
                  </a:extLst>
                </a:gridCol>
              </a:tblGrid>
              <a:tr h="29249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Recommend a sinking lid policy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With no relocations or club mergers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b="1" dirty="0">
                        <a:solidFill>
                          <a:srgbClr val="00647B"/>
                        </a:solidFill>
                        <a:latin typeface="Alwyn Ne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47B"/>
                          </a:solidFill>
                          <a:latin typeface="Alwyn New"/>
                        </a:rPr>
                        <a:t>Why?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Best policy that aligns with the Gambling Act’s </a:t>
                      </a:r>
                      <a:r>
                        <a:rPr lang="en-US" sz="2400" b="0" u="sng" dirty="0">
                          <a:solidFill>
                            <a:srgbClr val="00647B"/>
                          </a:solidFill>
                          <a:latin typeface="Alwyn New"/>
                        </a:rPr>
                        <a:t>public health</a:t>
                      </a:r>
                      <a:r>
                        <a:rPr lang="en-US" sz="2400" b="0" u="none" dirty="0">
                          <a:solidFill>
                            <a:srgbClr val="00647B"/>
                          </a:solidFill>
                          <a:latin typeface="Alwyn New"/>
                        </a:rPr>
                        <a:t> approach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 to </a:t>
                      </a:r>
                      <a:r>
                        <a:rPr lang="en-US" sz="2400" b="0" dirty="0" err="1">
                          <a:solidFill>
                            <a:srgbClr val="00647B"/>
                          </a:solidFill>
                          <a:latin typeface="Alwyn New"/>
                        </a:rPr>
                        <a:t>minimise</a:t>
                      </a: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 gambling harm.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Evidence that it reduces problem gambling expenditure by 13%.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647B"/>
                          </a:solidFill>
                          <a:latin typeface="Alwyn New"/>
                        </a:rPr>
                        <a:t>33 out of 65 councils across NZ has adopted a sinking lid policy.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51123"/>
                  </a:ext>
                </a:extLst>
              </a:tr>
              <a:tr h="51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47B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rgbClr val="00647B"/>
                        </a:solidFill>
                        <a:latin typeface="Alwyn New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8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27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11640E-4C51-7099-1C2D-C388E055B866}"/>
              </a:ext>
            </a:extLst>
          </p:cNvPr>
          <p:cNvSpPr/>
          <p:nvPr/>
        </p:nvSpPr>
        <p:spPr>
          <a:xfrm>
            <a:off x="371733" y="1063625"/>
            <a:ext cx="8400532" cy="43486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33" y="2133192"/>
            <a:ext cx="8229600" cy="1143000"/>
          </a:xfrm>
        </p:spPr>
        <p:txBody>
          <a:bodyPr/>
          <a:lstStyle/>
          <a:p>
            <a:pPr algn="ctr"/>
            <a:r>
              <a:rPr lang="en-NZ" sz="3600" dirty="0"/>
              <a:t>Gaming Machine Association of </a:t>
            </a:r>
            <a:br>
              <a:rPr lang="en-NZ" sz="3600" dirty="0"/>
            </a:br>
            <a:r>
              <a:rPr lang="en-NZ" sz="3600" dirty="0"/>
              <a:t>New Zealand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3D0610-94C9-498E-B1D5-6FE59F3CAD18}"/>
              </a:ext>
            </a:extLst>
          </p:cNvPr>
          <p:cNvSpPr txBox="1">
            <a:spLocks/>
          </p:cNvSpPr>
          <p:nvPr/>
        </p:nvSpPr>
        <p:spPr bwMode="auto">
          <a:xfrm>
            <a:off x="457198" y="3673520"/>
            <a:ext cx="8229601" cy="7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rgbClr val="00AAAD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dirty="0"/>
              <a:t>Representing the gaming machine sector</a:t>
            </a:r>
          </a:p>
        </p:txBody>
      </p:sp>
    </p:spTree>
    <p:extLst>
      <p:ext uri="{BB962C8B-B14F-4D97-AF65-F5344CB8AC3E}">
        <p14:creationId xmlns:p14="http://schemas.microsoft.com/office/powerpoint/2010/main" val="32281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2A5307-C75A-FD07-A0EF-45BBF1C882D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65E5B63-BEF6-90E0-ED61-1044ED85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62" y="1341824"/>
            <a:ext cx="8600303" cy="522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There is no new evidence or data to justify a policy change.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Changing the policy would be costly and time consuming. 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Retaining the current policy will not result in any significant growth. 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There are currently no venues in very high deprivation areas.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Local problem gambling presentations are falling.  Only 1 new person from the </a:t>
            </a:r>
            <a:r>
              <a:rPr lang="en-NZ" altLang="en-US" sz="2000" b="1" dirty="0" err="1">
                <a:latin typeface="Arial" panose="020B0604020202020204" pitchFamily="34" charset="0"/>
              </a:rPr>
              <a:t>Waipa</a:t>
            </a:r>
            <a:r>
              <a:rPr lang="en-NZ" altLang="en-US" sz="2000" b="1" dirty="0">
                <a:latin typeface="Arial" panose="020B0604020202020204" pitchFamily="34" charset="0"/>
              </a:rPr>
              <a:t> District sought help in 2021/22.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The national problem gambling rate is very low: 0.2%.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In 2021, $1.29m in grants were made to </a:t>
            </a:r>
            <a:r>
              <a:rPr lang="en-NZ" altLang="en-US" sz="2000" b="1" dirty="0" err="1">
                <a:latin typeface="Arial" panose="020B0604020202020204" pitchFamily="34" charset="0"/>
              </a:rPr>
              <a:t>Waipa</a:t>
            </a:r>
            <a:r>
              <a:rPr lang="en-NZ" altLang="en-US" sz="2000" b="1" dirty="0">
                <a:latin typeface="Arial" panose="020B0604020202020204" pitchFamily="34" charset="0"/>
              </a:rPr>
              <a:t> organisations.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Plus benefit from 3 club venues and 1 TAB venue. 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Plus benefit from regional and national grants.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There is no direct link between gaming machine numbers and problem gambling rates.</a:t>
            </a:r>
          </a:p>
          <a:p>
            <a:pPr eaLnBrk="1" hangingPunct="1">
              <a:defRPr/>
            </a:pPr>
            <a:r>
              <a:rPr lang="en-NZ" altLang="en-US" sz="2000" b="1" dirty="0">
                <a:latin typeface="Arial" panose="020B0604020202020204" pitchFamily="34" charset="0"/>
              </a:rPr>
              <a:t>The closure of physical venues, does however, result in an increase in online gambling.</a:t>
            </a:r>
          </a:p>
          <a:p>
            <a:pPr eaLnBrk="1" hangingPunct="1"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8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NZ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428620E-7615-E41F-B8D9-E3CD3EC7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3211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  <a:t>The Current Policy is Reasonable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E6B32-04AE-4E5F-D110-3F1B62A9B7B3}"/>
              </a:ext>
            </a:extLst>
          </p:cNvPr>
          <p:cNvCxnSpPr/>
          <p:nvPr/>
        </p:nvCxnSpPr>
        <p:spPr>
          <a:xfrm>
            <a:off x="0" y="1194486"/>
            <a:ext cx="9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6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2A5307-C75A-FD07-A0EF-45BBF1C882D3}"/>
              </a:ext>
            </a:extLst>
          </p:cNvPr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E428620E-7615-E41F-B8D9-E3CD3EC7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3211"/>
            <a:ext cx="9144000" cy="1008063"/>
          </a:xfrm>
        </p:spPr>
        <p:txBody>
          <a:bodyPr/>
          <a:lstStyle/>
          <a:p>
            <a:pPr algn="ctr" eaLnBrk="1" hangingPunct="1"/>
            <a:r>
              <a:rPr lang="en-US" altLang="en-US" cap="none" dirty="0">
                <a:solidFill>
                  <a:schemeClr val="tx1"/>
                </a:solidFill>
                <a:latin typeface="Arial" panose="020B0604020202020204" pitchFamily="34" charset="0"/>
              </a:rPr>
              <a:t>Gaming Machine Relocation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E6B32-04AE-4E5F-D110-3F1B62A9B7B3}"/>
              </a:ext>
            </a:extLst>
          </p:cNvPr>
          <p:cNvCxnSpPr/>
          <p:nvPr/>
        </p:nvCxnSpPr>
        <p:spPr>
          <a:xfrm>
            <a:off x="0" y="1194486"/>
            <a:ext cx="9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E90361C0-C2C3-EB1A-296D-213D80F57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47" y="1194486"/>
            <a:ext cx="8793721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NZ" altLang="en-US" sz="18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Venue relocation is a harm minimisation tool.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Venue relocation allows venues to move out of undesirable areas such as residential areas and high deprivation areas.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Not allowing relocation entrenches venues in undesirable areas.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Venue relocation is fair to local business owners.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Businesses can be restored following a fire, natural disaster, or public works acquisition.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Venue relocation protects community funding.</a:t>
            </a:r>
          </a:p>
          <a:p>
            <a:pPr eaLnBrk="1" hangingPunct="1">
              <a:defRPr/>
            </a:pPr>
            <a:r>
              <a:rPr lang="en-NZ" altLang="en-US" sz="1800" b="1">
                <a:solidFill>
                  <a:srgbClr val="000000"/>
                </a:solidFill>
                <a:latin typeface="Arial" charset="0"/>
              </a:rPr>
              <a:t>Without the ability to relocate, gaming machine funding could be dramatically and suddenly reduced as a result of a natural disaster such as an earthquake.</a:t>
            </a:r>
          </a:p>
          <a:p>
            <a:pPr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Relocation also allows venues to move:</a:t>
            </a:r>
          </a:p>
          <a:p>
            <a:pPr lvl="1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Out of earthquake prone buildings.</a:t>
            </a:r>
          </a:p>
          <a:p>
            <a:pPr lvl="1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To free up large blocks of land.</a:t>
            </a:r>
          </a:p>
          <a:p>
            <a:pPr lvl="1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When the landlord is demanding unreasonable rentals.</a:t>
            </a:r>
          </a:p>
          <a:p>
            <a:pPr lvl="1" eaLnBrk="1" hangingPunct="1">
              <a:defRPr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To new, modern, refurbished premises.</a:t>
            </a:r>
          </a:p>
          <a:p>
            <a:pPr eaLnBrk="1" hangingPunct="1">
              <a:defRPr/>
            </a:pPr>
            <a:endParaRPr lang="en-NZ" altLang="en-US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NZ" altLang="en-US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NZ" altLang="en-US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en-US" sz="2800" b="1">
              <a:latin typeface="Arial" charset="0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sz="2400" b="1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4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984"/>
            <a:ext cx="8229600" cy="1143000"/>
          </a:xfrm>
        </p:spPr>
        <p:txBody>
          <a:bodyPr/>
          <a:lstStyle/>
          <a:p>
            <a:r>
              <a:rPr lang="en-US" sz="3600" dirty="0"/>
              <a:t>Purpose</a:t>
            </a:r>
            <a:endParaRPr lang="en-NZ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61BF1-ACA2-5456-E7B1-64F71DFE0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810"/>
            <a:ext cx="8229600" cy="3762375"/>
          </a:xfrm>
        </p:spPr>
        <p:txBody>
          <a:bodyPr/>
          <a:lstStyle/>
          <a:p>
            <a:r>
              <a:rPr lang="en-US" sz="2800" dirty="0"/>
              <a:t>Present key points of current gambling situation and Policy </a:t>
            </a:r>
          </a:p>
          <a:p>
            <a:r>
              <a:rPr lang="en-US" sz="2800" dirty="0"/>
              <a:t>Hearing from guest speakers </a:t>
            </a:r>
          </a:p>
          <a:p>
            <a:r>
              <a:rPr lang="en-US" sz="2800" dirty="0"/>
              <a:t>Seeking direction on policy review options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1960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11640E-4C51-7099-1C2D-C388E055B866}"/>
              </a:ext>
            </a:extLst>
          </p:cNvPr>
          <p:cNvSpPr/>
          <p:nvPr/>
        </p:nvSpPr>
        <p:spPr>
          <a:xfrm>
            <a:off x="371733" y="1063625"/>
            <a:ext cx="8400532" cy="43486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2341"/>
            <a:ext cx="8229600" cy="1143000"/>
          </a:xfrm>
        </p:spPr>
        <p:txBody>
          <a:bodyPr/>
          <a:lstStyle/>
          <a:p>
            <a:pPr algn="ctr"/>
            <a:r>
              <a:rPr lang="en-NZ" sz="3600" dirty="0" err="1"/>
              <a:t>te</a:t>
            </a:r>
            <a:r>
              <a:rPr lang="en-NZ" sz="3600" dirty="0"/>
              <a:t> tari </a:t>
            </a:r>
            <a:r>
              <a:rPr lang="en-NZ" sz="3600" dirty="0" err="1"/>
              <a:t>taiwhenua</a:t>
            </a:r>
            <a:r>
              <a:rPr lang="en-NZ" sz="3600" dirty="0"/>
              <a:t>/ department of internal affairs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03D0610-94C9-498E-B1D5-6FE59F3CAD18}"/>
              </a:ext>
            </a:extLst>
          </p:cNvPr>
          <p:cNvSpPr txBox="1">
            <a:spLocks/>
          </p:cNvSpPr>
          <p:nvPr/>
        </p:nvSpPr>
        <p:spPr bwMode="auto">
          <a:xfrm>
            <a:off x="371733" y="3611855"/>
            <a:ext cx="8229601" cy="7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rgbClr val="00AAAD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i-NZ" dirty="0"/>
              <a:t>C</a:t>
            </a:r>
            <a:r>
              <a:rPr lang="en-NZ" dirty="0"/>
              <a:t>lass 4 regulators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5312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19EEDB-0FB5-6FA9-0510-7206CF23C41F}"/>
              </a:ext>
            </a:extLst>
          </p:cNvPr>
          <p:cNvSpPr/>
          <p:nvPr/>
        </p:nvSpPr>
        <p:spPr>
          <a:xfrm>
            <a:off x="-53266" y="-71021"/>
            <a:ext cx="9144000" cy="69290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C067CE-18D8-F897-2087-A3F1B7513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5"/>
          <a:stretch/>
        </p:blipFill>
        <p:spPr>
          <a:xfrm>
            <a:off x="183472" y="0"/>
            <a:ext cx="896052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A945B1-634B-9D5D-08D1-8F113F2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77" y="7402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C79BE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rPr>
              <a:t>Pokie system at a glance</a:t>
            </a:r>
          </a:p>
        </p:txBody>
      </p:sp>
      <p:pic>
        <p:nvPicPr>
          <p:cNvPr id="10" name="x__x0000_i1027">
            <a:extLst>
              <a:ext uri="{FF2B5EF4-FFF2-40B4-BE49-F238E27FC236}">
                <a16:creationId xmlns:a16="http://schemas.microsoft.com/office/drawing/2014/main" id="{957AD745-C63F-66A0-FDA6-414783B4C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t="31417" r="11868" b="7848"/>
          <a:stretch/>
        </p:blipFill>
        <p:spPr bwMode="auto">
          <a:xfrm>
            <a:off x="-1" y="2034704"/>
            <a:ext cx="5056107" cy="3629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E4DF4658-F2FB-DB5A-14AD-8259E369AB35}"/>
              </a:ext>
            </a:extLst>
          </p:cNvPr>
          <p:cNvSpPr txBox="1">
            <a:spLocks/>
          </p:cNvSpPr>
          <p:nvPr/>
        </p:nvSpPr>
        <p:spPr>
          <a:xfrm>
            <a:off x="453884" y="5430885"/>
            <a:ext cx="489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solidFill>
                  <a:srgbClr val="00465D"/>
                </a:solidFill>
              </a:rPr>
              <a:t>Waipā District Council</a:t>
            </a:r>
            <a:endParaRPr lang="en-NZ" dirty="0">
              <a:solidFill>
                <a:srgbClr val="00465D"/>
              </a:solidFill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98AC94E-75D7-5182-6340-F764005F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230" y="5253883"/>
            <a:ext cx="4029631" cy="1803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0465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DIA’s Regulatory role in Class 4</a:t>
            </a:r>
          </a:p>
          <a:p>
            <a:r>
              <a:rPr lang="en-NZ" b="1" dirty="0">
                <a:solidFill>
                  <a:srgbClr val="00465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Venue inspections</a:t>
            </a:r>
          </a:p>
          <a:p>
            <a:r>
              <a:rPr lang="en-NZ" b="1" dirty="0">
                <a:solidFill>
                  <a:srgbClr val="00465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Licensing</a:t>
            </a:r>
          </a:p>
          <a:p>
            <a:r>
              <a:rPr lang="en-NZ" b="1" dirty="0">
                <a:solidFill>
                  <a:srgbClr val="00465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Grant audits</a:t>
            </a:r>
          </a:p>
          <a:p>
            <a:endParaRPr lang="en-NZ" sz="18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F14058-1E75-46C6-F19F-9C1AB58090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432"/>
          <a:stretch/>
        </p:blipFill>
        <p:spPr>
          <a:xfrm>
            <a:off x="53266" y="1090237"/>
            <a:ext cx="5420481" cy="9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19EEDB-0FB5-6FA9-0510-7206CF23C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C067CE-18D8-F897-2087-A3F1B7513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05"/>
          <a:stretch/>
        </p:blipFill>
        <p:spPr>
          <a:xfrm>
            <a:off x="183472" y="0"/>
            <a:ext cx="896052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A945B1-634B-9D5D-08D1-8F113F2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2" y="0"/>
            <a:ext cx="7345085" cy="1325563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rgbClr val="0E79B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Gaming Machine Profits in Waipā: </a:t>
            </a:r>
            <a:r>
              <a:rPr lang="en-NZ" sz="4000" cap="none" dirty="0">
                <a:solidFill>
                  <a:srgbClr val="0E79B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$10,706,196</a:t>
            </a:r>
            <a:endParaRPr lang="en-US" sz="3600" b="1" cap="none" dirty="0">
              <a:solidFill>
                <a:srgbClr val="0C79BE"/>
              </a:solidFill>
              <a:latin typeface="Source Sans Pro Black" panose="020B0803030403020204" pitchFamily="34" charset="0"/>
              <a:ea typeface="Source Sans Pro Black" panose="020B0803030403020204" pitchFamily="34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9E26BD-C53D-5478-AF1D-0B4BA6274760}"/>
              </a:ext>
            </a:extLst>
          </p:cNvPr>
          <p:cNvGrpSpPr/>
          <p:nvPr/>
        </p:nvGrpSpPr>
        <p:grpSpPr>
          <a:xfrm>
            <a:off x="134040" y="1325563"/>
            <a:ext cx="7354879" cy="5226157"/>
            <a:chOff x="2943012" y="1512004"/>
            <a:chExt cx="7714361" cy="54246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680252-8094-ED1E-62A6-509F5F5C8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64"/>
            <a:stretch/>
          </p:blipFill>
          <p:spPr>
            <a:xfrm>
              <a:off x="2943012" y="1512004"/>
              <a:ext cx="7497943" cy="23486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208D12-4967-E849-28BB-2EFE3462F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621"/>
            <a:stretch/>
          </p:blipFill>
          <p:spPr>
            <a:xfrm>
              <a:off x="3067028" y="3959012"/>
              <a:ext cx="7196646" cy="21621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9341-37E1-D926-09B8-CA1C57734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9564" y="6219550"/>
              <a:ext cx="1527809" cy="717135"/>
            </a:xfrm>
            <a:prstGeom prst="rect">
              <a:avLst/>
            </a:prstGeom>
          </p:spPr>
        </p:pic>
      </p:grp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E4DF4658-F2FB-DB5A-14AD-8259E369AB35}"/>
              </a:ext>
            </a:extLst>
          </p:cNvPr>
          <p:cNvSpPr txBox="1">
            <a:spLocks/>
          </p:cNvSpPr>
          <p:nvPr/>
        </p:nvSpPr>
        <p:spPr>
          <a:xfrm>
            <a:off x="297084" y="6129478"/>
            <a:ext cx="489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b="1" dirty="0">
                <a:solidFill>
                  <a:srgbClr val="00465D"/>
                </a:solidFill>
              </a:rPr>
              <a:t>Waipā District Council</a:t>
            </a:r>
            <a:endParaRPr lang="en-NZ" dirty="0">
              <a:solidFill>
                <a:srgbClr val="00465D"/>
              </a:solidFill>
            </a:endParaRP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F6A31644-C97A-B201-355B-14EE8970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487" y="0"/>
            <a:ext cx="2015797" cy="13615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Year end 31.03.23</a:t>
            </a: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NZ" b="1" dirty="0">
              <a:solidFill>
                <a:srgbClr val="00465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NZ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4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F41C0-0B87-1C93-6ACB-65A3A7F6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86998"/>
            <a:ext cx="8229600" cy="477288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11E805-E68B-6D9A-C3FE-DBCB0AAC3A2A}"/>
              </a:ext>
            </a:extLst>
          </p:cNvPr>
          <p:cNvSpPr/>
          <p:nvPr/>
        </p:nvSpPr>
        <p:spPr>
          <a:xfrm>
            <a:off x="332603" y="708519"/>
            <a:ext cx="8400532" cy="4348634"/>
          </a:xfrm>
          <a:prstGeom prst="roundRect">
            <a:avLst/>
          </a:prstGeom>
          <a:solidFill>
            <a:srgbClr val="F7931D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EFCBEC-8972-755F-439D-79D47918D578}"/>
              </a:ext>
            </a:extLst>
          </p:cNvPr>
          <p:cNvSpPr txBox="1">
            <a:spLocks/>
          </p:cNvSpPr>
          <p:nvPr/>
        </p:nvSpPr>
        <p:spPr bwMode="auto">
          <a:xfrm>
            <a:off x="774355" y="1945631"/>
            <a:ext cx="7517027" cy="29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NZ" sz="2800" b="1" dirty="0"/>
              <a:t>Elected Members </a:t>
            </a:r>
          </a:p>
          <a:p>
            <a:pPr marL="0" indent="0" algn="ctr">
              <a:buFont typeface="Arial" pitchFamily="34" charset="0"/>
              <a:buNone/>
            </a:pPr>
            <a:r>
              <a:rPr lang="en-NZ" sz="5400" b="1" dirty="0"/>
              <a:t>Questions?</a:t>
            </a:r>
          </a:p>
          <a:p>
            <a:pPr marL="0" indent="0" algn="ctr">
              <a:buFont typeface="Arial" pitchFamily="34" charset="0"/>
              <a:buNone/>
            </a:pPr>
            <a:r>
              <a:rPr lang="en-NZ" sz="2800" dirty="0">
                <a:solidFill>
                  <a:schemeClr val="bg1"/>
                </a:solidFill>
              </a:rPr>
              <a:t> </a:t>
            </a:r>
            <a:endParaRPr lang="en-NZ" sz="2800" i="1" dirty="0"/>
          </a:p>
        </p:txBody>
      </p:sp>
    </p:spTree>
    <p:extLst>
      <p:ext uri="{BB962C8B-B14F-4D97-AF65-F5344CB8AC3E}">
        <p14:creationId xmlns:p14="http://schemas.microsoft.com/office/powerpoint/2010/main" val="313180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F41C0-0B87-1C93-6ACB-65A3A7F6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86998"/>
            <a:ext cx="8229600" cy="477288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2A516-1DA2-A983-7D61-8B344C4E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z="3600" dirty="0"/>
              <a:t>Policy review – Where to from here?</a:t>
            </a:r>
            <a:endParaRPr lang="en-NZ" sz="3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0D6BFC-2B5C-F1EC-E681-12FD17689CD3}"/>
              </a:ext>
            </a:extLst>
          </p:cNvPr>
          <p:cNvCxnSpPr>
            <a:cxnSpLocks/>
          </p:cNvCxnSpPr>
          <p:nvPr/>
        </p:nvCxnSpPr>
        <p:spPr>
          <a:xfrm flipH="1">
            <a:off x="2978622" y="2393446"/>
            <a:ext cx="749834" cy="1177765"/>
          </a:xfrm>
          <a:prstGeom prst="straightConnector1">
            <a:avLst/>
          </a:prstGeom>
          <a:ln w="76200" cap="flat" cmpd="sng" algn="ctr">
            <a:solidFill>
              <a:srgbClr val="00497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C6EF6B-7171-A797-B6FE-1D88E2FCF839}"/>
              </a:ext>
            </a:extLst>
          </p:cNvPr>
          <p:cNvCxnSpPr>
            <a:cxnSpLocks/>
          </p:cNvCxnSpPr>
          <p:nvPr/>
        </p:nvCxnSpPr>
        <p:spPr>
          <a:xfrm>
            <a:off x="5198076" y="2393446"/>
            <a:ext cx="670230" cy="1177765"/>
          </a:xfrm>
          <a:prstGeom prst="straightConnector1">
            <a:avLst/>
          </a:prstGeom>
          <a:ln w="76200" cap="flat" cmpd="sng" algn="ctr">
            <a:solidFill>
              <a:srgbClr val="00497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A381B-EF43-2000-9D77-F4DDDD44ABC4}"/>
              </a:ext>
            </a:extLst>
          </p:cNvPr>
          <p:cNvGrpSpPr/>
          <p:nvPr/>
        </p:nvGrpSpPr>
        <p:grpSpPr>
          <a:xfrm>
            <a:off x="2417805" y="1124051"/>
            <a:ext cx="3830595" cy="1177765"/>
            <a:chOff x="2417805" y="1124051"/>
            <a:chExt cx="3830595" cy="117776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BC561E-3C6F-179D-20AC-73309790358F}"/>
                </a:ext>
              </a:extLst>
            </p:cNvPr>
            <p:cNvSpPr/>
            <p:nvPr/>
          </p:nvSpPr>
          <p:spPr>
            <a:xfrm>
              <a:off x="2417805" y="1124051"/>
              <a:ext cx="3830595" cy="1177765"/>
            </a:xfrm>
            <a:prstGeom prst="roundRect">
              <a:avLst/>
            </a:prstGeom>
            <a:solidFill>
              <a:srgbClr val="E6E7E8"/>
            </a:solidFill>
            <a:ln w="285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736C45-E881-749D-7955-2CD792E21306}"/>
                </a:ext>
              </a:extLst>
            </p:cNvPr>
            <p:cNvSpPr txBox="1"/>
            <p:nvPr/>
          </p:nvSpPr>
          <p:spPr>
            <a:xfrm>
              <a:off x="2813220" y="1479319"/>
              <a:ext cx="3188045" cy="52322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latin typeface="+mn-lt"/>
                </a:rPr>
                <a:t>Current Policy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E4A2C1-BB35-BAC4-8D48-7E5B0F657BF4}"/>
              </a:ext>
            </a:extLst>
          </p:cNvPr>
          <p:cNvGrpSpPr/>
          <p:nvPr/>
        </p:nvGrpSpPr>
        <p:grpSpPr>
          <a:xfrm>
            <a:off x="329514" y="3717617"/>
            <a:ext cx="3830595" cy="1318902"/>
            <a:chOff x="741405" y="1597293"/>
            <a:chExt cx="3830595" cy="131890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213516-217C-364D-6413-AF685099565F}"/>
                </a:ext>
              </a:extLst>
            </p:cNvPr>
            <p:cNvSpPr/>
            <p:nvPr/>
          </p:nvSpPr>
          <p:spPr>
            <a:xfrm>
              <a:off x="741405" y="1597293"/>
              <a:ext cx="3830595" cy="1318902"/>
            </a:xfrm>
            <a:prstGeom prst="roundRect">
              <a:avLst/>
            </a:prstGeom>
            <a:solidFill>
              <a:srgbClr val="F7931D"/>
            </a:solidFill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CAC5C5-46EF-460E-439F-D673ABDD0897}"/>
                </a:ext>
              </a:extLst>
            </p:cNvPr>
            <p:cNvSpPr txBox="1"/>
            <p:nvPr/>
          </p:nvSpPr>
          <p:spPr>
            <a:xfrm>
              <a:off x="1136820" y="1995134"/>
              <a:ext cx="3188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latin typeface="+mn-lt"/>
                </a:rPr>
                <a:t>Keep</a:t>
              </a:r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 Current Policy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BFFC88-ADB8-4F07-2D80-FBA1A045FDE7}"/>
              </a:ext>
            </a:extLst>
          </p:cNvPr>
          <p:cNvGrpSpPr/>
          <p:nvPr/>
        </p:nvGrpSpPr>
        <p:grpSpPr>
          <a:xfrm>
            <a:off x="4737012" y="3717617"/>
            <a:ext cx="3949788" cy="1318902"/>
            <a:chOff x="741405" y="1597293"/>
            <a:chExt cx="3830595" cy="131890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D4E8177-4544-3A95-AFA6-0FD65E1209B4}"/>
                </a:ext>
              </a:extLst>
            </p:cNvPr>
            <p:cNvSpPr/>
            <p:nvPr/>
          </p:nvSpPr>
          <p:spPr>
            <a:xfrm>
              <a:off x="741405" y="1597293"/>
              <a:ext cx="3830595" cy="1318902"/>
            </a:xfrm>
            <a:prstGeom prst="roundRect">
              <a:avLst/>
            </a:prstGeom>
            <a:solidFill>
              <a:srgbClr val="F7931D"/>
            </a:solidFill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902646-E182-75EE-E178-927B172A7F20}"/>
                </a:ext>
              </a:extLst>
            </p:cNvPr>
            <p:cNvSpPr txBox="1"/>
            <p:nvPr/>
          </p:nvSpPr>
          <p:spPr>
            <a:xfrm>
              <a:off x="1048212" y="1966959"/>
              <a:ext cx="3264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latin typeface="+mn-lt"/>
                </a:rPr>
                <a:t>Change</a:t>
              </a:r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 Current 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33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F41C0-0B87-1C93-6ACB-65A3A7F6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86998"/>
            <a:ext cx="8229600" cy="477288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2A516-1DA2-A983-7D61-8B344C4E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z="3600" dirty="0"/>
              <a:t>Policy Change</a:t>
            </a:r>
            <a:endParaRPr lang="en-NZ" sz="36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2EDD4E8-2391-B6C9-26EA-E7DA912DC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92709"/>
            <a:ext cx="8229600" cy="601662"/>
          </a:xfrm>
        </p:spPr>
        <p:txBody>
          <a:bodyPr/>
          <a:lstStyle/>
          <a:p>
            <a:r>
              <a:rPr lang="en-US" dirty="0"/>
              <a:t>Policy options for changing the current policy</a:t>
            </a:r>
            <a:endParaRPr lang="en-NZ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DF09AA-87B2-9763-B673-35926BB9B76B}"/>
              </a:ext>
            </a:extLst>
          </p:cNvPr>
          <p:cNvGrpSpPr/>
          <p:nvPr/>
        </p:nvGrpSpPr>
        <p:grpSpPr>
          <a:xfrm>
            <a:off x="4571998" y="1528152"/>
            <a:ext cx="3830595" cy="1393887"/>
            <a:chOff x="4571998" y="1528152"/>
            <a:chExt cx="3830595" cy="13938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A0C8098-2566-8D5F-7125-B2E386996EDC}"/>
                </a:ext>
              </a:extLst>
            </p:cNvPr>
            <p:cNvGrpSpPr/>
            <p:nvPr/>
          </p:nvGrpSpPr>
          <p:grpSpPr>
            <a:xfrm>
              <a:off x="4571998" y="1603137"/>
              <a:ext cx="3830595" cy="1318902"/>
              <a:chOff x="741405" y="1597293"/>
              <a:chExt cx="3830595" cy="131890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AE78B6E-8062-1AD5-BA5F-209D42C8F9E0}"/>
                  </a:ext>
                </a:extLst>
              </p:cNvPr>
              <p:cNvSpPr/>
              <p:nvPr/>
            </p:nvSpPr>
            <p:spPr>
              <a:xfrm>
                <a:off x="741405" y="1597293"/>
                <a:ext cx="3830595" cy="1318902"/>
              </a:xfrm>
              <a:prstGeom prst="roundRect">
                <a:avLst/>
              </a:prstGeom>
              <a:solidFill>
                <a:srgbClr val="F7931D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7F6D4A-8CE4-F261-DE26-5C0435EE0272}"/>
                  </a:ext>
                </a:extLst>
              </p:cNvPr>
              <p:cNvSpPr txBox="1"/>
              <p:nvPr/>
            </p:nvSpPr>
            <p:spPr>
              <a:xfrm>
                <a:off x="1136820" y="2180942"/>
                <a:ext cx="3188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>
                    <a:solidFill>
                      <a:schemeClr val="bg1"/>
                    </a:solidFill>
                    <a:latin typeface="+mn-lt"/>
                  </a:rPr>
                  <a:t>Relocation Policy</a:t>
                </a:r>
              </a:p>
            </p:txBody>
          </p:sp>
        </p:grpSp>
        <p:pic>
          <p:nvPicPr>
            <p:cNvPr id="18" name="Graphic 17" descr="Truck with solid fill">
              <a:extLst>
                <a:ext uri="{FF2B5EF4-FFF2-40B4-BE49-F238E27FC236}">
                  <a16:creationId xmlns:a16="http://schemas.microsoft.com/office/drawing/2014/main" id="{8349E111-9FCF-3F03-1D80-E58C8C1F3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06299" y="1528152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9A451E-C2E1-BCE0-CFFA-4AB1746D0E63}"/>
              </a:ext>
            </a:extLst>
          </p:cNvPr>
          <p:cNvGrpSpPr/>
          <p:nvPr/>
        </p:nvGrpSpPr>
        <p:grpSpPr>
          <a:xfrm>
            <a:off x="2549611" y="4824973"/>
            <a:ext cx="3830595" cy="1321824"/>
            <a:chOff x="741405" y="1594371"/>
            <a:chExt cx="3830595" cy="1321824"/>
          </a:xfrm>
          <a:solidFill>
            <a:srgbClr val="004876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D744671-89ED-B6F0-17C3-B62021DE4172}"/>
                </a:ext>
              </a:extLst>
            </p:cNvPr>
            <p:cNvSpPr/>
            <p:nvPr/>
          </p:nvSpPr>
          <p:spPr>
            <a:xfrm>
              <a:off x="741405" y="1597293"/>
              <a:ext cx="3830595" cy="1318902"/>
            </a:xfrm>
            <a:prstGeom prst="roundRect">
              <a:avLst/>
            </a:prstGeom>
            <a:grpFill/>
            <a:ln w="28575">
              <a:solidFill>
                <a:srgbClr val="000C1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D71C24-165D-F7CB-80AA-A97505323E5B}"/>
                </a:ext>
              </a:extLst>
            </p:cNvPr>
            <p:cNvSpPr txBox="1"/>
            <p:nvPr/>
          </p:nvSpPr>
          <p:spPr>
            <a:xfrm>
              <a:off x="1136820" y="2180942"/>
              <a:ext cx="318804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Sinking Lid</a:t>
              </a:r>
            </a:p>
          </p:txBody>
        </p:sp>
        <p:pic>
          <p:nvPicPr>
            <p:cNvPr id="24" name="Graphic 23" descr="Downward trend graph outline">
              <a:extLst>
                <a:ext uri="{FF2B5EF4-FFF2-40B4-BE49-F238E27FC236}">
                  <a16:creationId xmlns:a16="http://schemas.microsoft.com/office/drawing/2014/main" id="{4659CA26-0067-D81F-60EF-924E469D2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43665" y="1594371"/>
              <a:ext cx="737286" cy="73728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45AADC-89E4-72C9-DB5A-7C70FB4C5643}"/>
              </a:ext>
            </a:extLst>
          </p:cNvPr>
          <p:cNvGrpSpPr/>
          <p:nvPr/>
        </p:nvGrpSpPr>
        <p:grpSpPr>
          <a:xfrm>
            <a:off x="4571999" y="3139070"/>
            <a:ext cx="3830595" cy="1390965"/>
            <a:chOff x="4571999" y="3139070"/>
            <a:chExt cx="3830595" cy="139096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69D4E3B-C081-A8E4-D5A7-638571BD422F}"/>
                </a:ext>
              </a:extLst>
            </p:cNvPr>
            <p:cNvSpPr/>
            <p:nvPr/>
          </p:nvSpPr>
          <p:spPr>
            <a:xfrm>
              <a:off x="4571999" y="3211133"/>
              <a:ext cx="3830595" cy="1318902"/>
            </a:xfrm>
            <a:prstGeom prst="roundRect">
              <a:avLst/>
            </a:prstGeom>
            <a:solidFill>
              <a:srgbClr val="F8CC00"/>
            </a:solidFill>
            <a:ln w="28575">
              <a:solidFill>
                <a:srgbClr val="F793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4618DA-92EB-D3DD-CEEC-795711D15880}"/>
                </a:ext>
              </a:extLst>
            </p:cNvPr>
            <p:cNvSpPr txBox="1"/>
            <p:nvPr/>
          </p:nvSpPr>
          <p:spPr>
            <a:xfrm>
              <a:off x="4967414" y="3794782"/>
              <a:ext cx="3188045" cy="523220"/>
            </a:xfrm>
            <a:prstGeom prst="rect">
              <a:avLst/>
            </a:prstGeom>
            <a:solidFill>
              <a:srgbClr val="F8CC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Per Capita Caps</a:t>
              </a:r>
            </a:p>
          </p:txBody>
        </p:sp>
        <p:pic>
          <p:nvPicPr>
            <p:cNvPr id="28" name="Graphic 27" descr="Group with solid fill">
              <a:extLst>
                <a:ext uri="{FF2B5EF4-FFF2-40B4-BE49-F238E27FC236}">
                  <a16:creationId xmlns:a16="http://schemas.microsoft.com/office/drawing/2014/main" id="{79B0EC34-817B-6B40-9D1D-84E383D3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30096" y="3139070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49903C-2C9D-F2CC-6E27-BA335DC831C4}"/>
              </a:ext>
            </a:extLst>
          </p:cNvPr>
          <p:cNvGrpSpPr/>
          <p:nvPr/>
        </p:nvGrpSpPr>
        <p:grpSpPr>
          <a:xfrm>
            <a:off x="457200" y="3191586"/>
            <a:ext cx="3830595" cy="1338449"/>
            <a:chOff x="457200" y="3191586"/>
            <a:chExt cx="3830595" cy="133844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5549367-2694-8C65-358C-9CBCA89E9551}"/>
                </a:ext>
              </a:extLst>
            </p:cNvPr>
            <p:cNvSpPr/>
            <p:nvPr/>
          </p:nvSpPr>
          <p:spPr>
            <a:xfrm>
              <a:off x="457200" y="3211133"/>
              <a:ext cx="3830595" cy="1318902"/>
            </a:xfrm>
            <a:prstGeom prst="roundRect">
              <a:avLst/>
            </a:prstGeom>
            <a:solidFill>
              <a:srgbClr val="00AAAD"/>
            </a:solidFill>
            <a:ln w="28575">
              <a:solidFill>
                <a:srgbClr val="0049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77482-66EC-E015-21B1-2D01F7EB44CC}"/>
                </a:ext>
              </a:extLst>
            </p:cNvPr>
            <p:cNvSpPr txBox="1"/>
            <p:nvPr/>
          </p:nvSpPr>
          <p:spPr>
            <a:xfrm>
              <a:off x="778474" y="3831840"/>
              <a:ext cx="3188045" cy="523220"/>
            </a:xfrm>
            <a:prstGeom prst="rect">
              <a:avLst/>
            </a:prstGeom>
            <a:solidFill>
              <a:srgbClr val="00AAAD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Absolute Caps</a:t>
              </a:r>
            </a:p>
          </p:txBody>
        </p:sp>
        <p:pic>
          <p:nvPicPr>
            <p:cNvPr id="32" name="Graphic 31" descr="No sign with solid fill">
              <a:extLst>
                <a:ext uri="{FF2B5EF4-FFF2-40B4-BE49-F238E27FC236}">
                  <a16:creationId xmlns:a16="http://schemas.microsoft.com/office/drawing/2014/main" id="{B7771137-EAD8-FDC6-E23C-E172EB43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41953" y="3191586"/>
              <a:ext cx="809368" cy="80936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FA2387-BDE4-3816-6E1B-B2C6CFF9D758}"/>
              </a:ext>
            </a:extLst>
          </p:cNvPr>
          <p:cNvGrpSpPr/>
          <p:nvPr/>
        </p:nvGrpSpPr>
        <p:grpSpPr>
          <a:xfrm>
            <a:off x="457200" y="1603137"/>
            <a:ext cx="3830595" cy="1318902"/>
            <a:chOff x="457200" y="1603137"/>
            <a:chExt cx="3830595" cy="131890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63C8E6-9286-68DA-45DA-80A25B718D32}"/>
                </a:ext>
              </a:extLst>
            </p:cNvPr>
            <p:cNvSpPr/>
            <p:nvPr/>
          </p:nvSpPr>
          <p:spPr>
            <a:xfrm>
              <a:off x="457200" y="1603137"/>
              <a:ext cx="3830595" cy="1318902"/>
            </a:xfrm>
            <a:prstGeom prst="roundRect">
              <a:avLst/>
            </a:prstGeom>
            <a:solidFill>
              <a:srgbClr val="BED62F"/>
            </a:solidFill>
            <a:ln w="28575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FA44A4-A4C5-9F38-8CF9-BF7F4637563A}"/>
                </a:ext>
              </a:extLst>
            </p:cNvPr>
            <p:cNvSpPr txBox="1"/>
            <p:nvPr/>
          </p:nvSpPr>
          <p:spPr>
            <a:xfrm>
              <a:off x="852615" y="2186786"/>
              <a:ext cx="3188045" cy="523220"/>
            </a:xfrm>
            <a:prstGeom prst="rect">
              <a:avLst/>
            </a:prstGeom>
            <a:solidFill>
              <a:srgbClr val="BED62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NZ" sz="2800" dirty="0">
                  <a:solidFill>
                    <a:schemeClr val="bg1"/>
                  </a:solidFill>
                  <a:latin typeface="+mn-lt"/>
                </a:rPr>
                <a:t>Minimum Standards</a:t>
              </a:r>
            </a:p>
          </p:txBody>
        </p:sp>
        <p:pic>
          <p:nvPicPr>
            <p:cNvPr id="36" name="Graphic 35" descr="Aquarius with solid fill">
              <a:extLst>
                <a:ext uri="{FF2B5EF4-FFF2-40B4-BE49-F238E27FC236}">
                  <a16:creationId xmlns:a16="http://schemas.microsoft.com/office/drawing/2014/main" id="{8D459B21-979E-19BD-604B-B8EC7C25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081743" y="1647274"/>
              <a:ext cx="581505" cy="581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72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/>
            <a:r>
              <a:rPr lang="en-US" sz="3600" dirty="0"/>
              <a:t>Thank you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98626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07"/>
            <a:ext cx="8229600" cy="1143000"/>
          </a:xfrm>
        </p:spPr>
        <p:txBody>
          <a:bodyPr/>
          <a:lstStyle/>
          <a:p>
            <a:r>
              <a:rPr lang="en-US" sz="3600" dirty="0"/>
              <a:t>Welcome to our guests</a:t>
            </a:r>
            <a:endParaRPr lang="en-NZ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7579B0-964C-483E-5D04-16CD7AA3CD62}"/>
              </a:ext>
            </a:extLst>
          </p:cNvPr>
          <p:cNvSpPr/>
          <p:nvPr/>
        </p:nvSpPr>
        <p:spPr>
          <a:xfrm>
            <a:off x="286269" y="1063625"/>
            <a:ext cx="8400532" cy="4348634"/>
          </a:xfrm>
          <a:prstGeom prst="roundRect">
            <a:avLst/>
          </a:prstGeom>
          <a:solidFill>
            <a:srgbClr val="F7931D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43633-D7F9-DD96-C747-1F9E3F94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348633"/>
          </a:xfrm>
        </p:spPr>
        <p:txBody>
          <a:bodyPr/>
          <a:lstStyle/>
          <a:p>
            <a:pPr marL="0" indent="0" algn="ctr">
              <a:buNone/>
            </a:pPr>
            <a:r>
              <a:rPr lang="en-NZ" sz="2800" b="1" dirty="0"/>
              <a:t>Problem Gambling Foundation</a:t>
            </a:r>
          </a:p>
          <a:p>
            <a:pPr marL="0" indent="0" algn="ctr">
              <a:buNone/>
            </a:pPr>
            <a:r>
              <a:rPr lang="en-NZ" sz="2800" i="1" dirty="0"/>
              <a:t>Kristy Kang and Kay Kristensen</a:t>
            </a: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sz="2800" b="1" dirty="0"/>
              <a:t>Gaming Machine Association of New Zealand </a:t>
            </a:r>
          </a:p>
          <a:p>
            <a:pPr marL="0" indent="0" algn="ctr">
              <a:buNone/>
            </a:pPr>
            <a:r>
              <a:rPr lang="en-NZ" sz="2800" i="1" dirty="0"/>
              <a:t>Jarrod True</a:t>
            </a: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sz="2800" b="1" dirty="0" err="1"/>
              <a:t>Te</a:t>
            </a:r>
            <a:r>
              <a:rPr lang="en-NZ" sz="2800" b="1" dirty="0"/>
              <a:t> Tari </a:t>
            </a:r>
            <a:r>
              <a:rPr lang="en-NZ" sz="2800" b="1" dirty="0" err="1"/>
              <a:t>Taiwhenua</a:t>
            </a:r>
            <a:r>
              <a:rPr lang="en-NZ" sz="2800" b="1" dirty="0"/>
              <a:t>/ Department Of Internal Affairs </a:t>
            </a:r>
          </a:p>
          <a:p>
            <a:pPr marL="0" indent="0" algn="ctr">
              <a:buNone/>
            </a:pPr>
            <a:r>
              <a:rPr lang="en-NZ" sz="2800" i="1" dirty="0"/>
              <a:t>Sonia Christensen and </a:t>
            </a:r>
            <a:r>
              <a:rPr lang="en-NZ" sz="2800" i="1" dirty="0" err="1"/>
              <a:t>Neove</a:t>
            </a:r>
            <a:r>
              <a:rPr lang="en-NZ" sz="2800" i="1" dirty="0"/>
              <a:t> </a:t>
            </a:r>
            <a:r>
              <a:rPr lang="en-NZ" sz="2800" i="1" dirty="0" err="1"/>
              <a:t>Christoforou</a:t>
            </a:r>
            <a:r>
              <a:rPr lang="en-NZ" sz="2800" i="1" dirty="0"/>
              <a:t> </a:t>
            </a:r>
          </a:p>
          <a:p>
            <a:pPr marL="0" indent="0" algn="ctr">
              <a:buNone/>
            </a:pPr>
            <a:endParaRPr lang="en-NZ" sz="2800" i="1" dirty="0"/>
          </a:p>
        </p:txBody>
      </p:sp>
    </p:spTree>
    <p:extLst>
      <p:ext uri="{BB962C8B-B14F-4D97-AF65-F5344CB8AC3E}">
        <p14:creationId xmlns:p14="http://schemas.microsoft.com/office/powerpoint/2010/main" val="366353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this workshop will cover…</a:t>
            </a:r>
            <a:endParaRPr lang="en-NZ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61BF1-ACA2-5456-E7B1-64F71DFE0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810"/>
            <a:ext cx="8229600" cy="3762375"/>
          </a:xfrm>
        </p:spPr>
        <p:txBody>
          <a:bodyPr/>
          <a:lstStyle/>
          <a:p>
            <a:r>
              <a:rPr lang="en-US" sz="2800" dirty="0"/>
              <a:t>What the policy can/must cover (scope)</a:t>
            </a:r>
          </a:p>
          <a:p>
            <a:r>
              <a:rPr lang="en-US" sz="2800" dirty="0"/>
              <a:t>Current policy</a:t>
            </a:r>
          </a:p>
          <a:p>
            <a:r>
              <a:rPr lang="en-US" sz="2800" dirty="0"/>
              <a:t>Guest speakers </a:t>
            </a:r>
          </a:p>
          <a:p>
            <a:r>
              <a:rPr lang="en-US" sz="2800" dirty="0"/>
              <a:t>Policy options</a:t>
            </a:r>
          </a:p>
          <a:p>
            <a:r>
              <a:rPr lang="en-US" sz="2800" dirty="0"/>
              <a:t>Seeking direction on review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80827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 4 Venue Policy</a:t>
            </a:r>
            <a:endParaRPr lang="en-NZ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CD2762-F993-1230-8EF3-07F27F5D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247644"/>
            <a:ext cx="8229600" cy="4772885"/>
          </a:xfrm>
        </p:spPr>
        <p:txBody>
          <a:bodyPr/>
          <a:lstStyle/>
          <a:p>
            <a:pPr marL="0" indent="0">
              <a:buNone/>
            </a:pPr>
            <a:r>
              <a:rPr lang="en-NZ" sz="2800" dirty="0"/>
              <a:t>Council’s gambling policy </a:t>
            </a:r>
            <a:r>
              <a:rPr lang="en-NZ" sz="2800" u="sng" dirty="0"/>
              <a:t>must</a:t>
            </a:r>
            <a:r>
              <a:rPr lang="en-NZ" sz="2800" dirty="0"/>
              <a:t> cover </a:t>
            </a:r>
            <a:r>
              <a:rPr lang="en-NZ" sz="2800" dirty="0">
                <a:solidFill>
                  <a:srgbClr val="F7931D"/>
                </a:solidFill>
              </a:rPr>
              <a:t>where</a:t>
            </a:r>
            <a:r>
              <a:rPr lang="en-NZ" sz="2800" dirty="0"/>
              <a:t> and </a:t>
            </a:r>
            <a:r>
              <a:rPr lang="en-NZ" sz="2800" dirty="0">
                <a:solidFill>
                  <a:schemeClr val="accent6"/>
                </a:solidFill>
              </a:rPr>
              <a:t>if</a:t>
            </a:r>
            <a:r>
              <a:rPr lang="en-NZ" sz="2800" dirty="0"/>
              <a:t> Class 4 venues can be located within the district.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Council’s gambling policy </a:t>
            </a:r>
            <a:r>
              <a:rPr lang="en-NZ" sz="2800" u="sng" dirty="0"/>
              <a:t>may </a:t>
            </a:r>
            <a:r>
              <a:rPr lang="en-NZ" sz="2800" dirty="0"/>
              <a:t>include:</a:t>
            </a:r>
          </a:p>
          <a:p>
            <a:r>
              <a:rPr lang="en-NZ" sz="2800" dirty="0"/>
              <a:t>restrictions on the </a:t>
            </a:r>
            <a:r>
              <a:rPr lang="en-NZ" sz="2800" dirty="0">
                <a:solidFill>
                  <a:schemeClr val="accent6"/>
                </a:solidFill>
              </a:rPr>
              <a:t>maximum number </a:t>
            </a:r>
            <a:r>
              <a:rPr lang="en-NZ" sz="2800" dirty="0"/>
              <a:t>of gaming machines at a Class 4 venue;</a:t>
            </a:r>
          </a:p>
          <a:p>
            <a:r>
              <a:rPr lang="en-NZ" sz="2800" dirty="0"/>
              <a:t>a </a:t>
            </a:r>
            <a:r>
              <a:rPr lang="en-NZ" sz="2800" dirty="0">
                <a:solidFill>
                  <a:schemeClr val="accent6"/>
                </a:solidFill>
              </a:rPr>
              <a:t>relocation policy</a:t>
            </a:r>
            <a:r>
              <a:rPr lang="en-NZ" sz="2800" dirty="0"/>
              <a:t>, which relates to setting out if and when consent will be granted where a venue is intended to relocate from an existing venue.</a:t>
            </a:r>
          </a:p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0537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TAB Venue Policy</a:t>
            </a:r>
            <a:endParaRPr lang="en-NZ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F41C0-0B87-1C93-6ACB-65A3A7F6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247644"/>
            <a:ext cx="8229600" cy="4772885"/>
          </a:xfrm>
        </p:spPr>
        <p:txBody>
          <a:bodyPr/>
          <a:lstStyle/>
          <a:p>
            <a:pPr marL="0" indent="0">
              <a:buNone/>
            </a:pPr>
            <a:r>
              <a:rPr lang="en-NZ" sz="2800" dirty="0"/>
              <a:t>This policy </a:t>
            </a:r>
            <a:r>
              <a:rPr lang="en-NZ" sz="2800" b="1" dirty="0"/>
              <a:t>must</a:t>
            </a:r>
            <a:r>
              <a:rPr lang="en-NZ" sz="2800" dirty="0"/>
              <a:t> cover:</a:t>
            </a:r>
          </a:p>
          <a:p>
            <a:pPr marL="0" indent="0">
              <a:buNone/>
            </a:pPr>
            <a:r>
              <a:rPr lang="en-NZ" sz="2800" dirty="0"/>
              <a:t>• </a:t>
            </a:r>
            <a:r>
              <a:rPr lang="en-NZ" sz="2800" b="1" dirty="0">
                <a:solidFill>
                  <a:srgbClr val="F7931D"/>
                </a:solidFill>
              </a:rPr>
              <a:t>If new </a:t>
            </a:r>
            <a:r>
              <a:rPr lang="en-NZ" sz="2800" dirty="0"/>
              <a:t>TAB Venues can be located within the district;</a:t>
            </a:r>
          </a:p>
          <a:p>
            <a:pPr marL="0" indent="0">
              <a:buNone/>
            </a:pPr>
            <a:r>
              <a:rPr lang="en-NZ" sz="2800" dirty="0"/>
              <a:t>• </a:t>
            </a:r>
            <a:r>
              <a:rPr lang="en-NZ" sz="2800" b="1" dirty="0">
                <a:solidFill>
                  <a:schemeClr val="accent6"/>
                </a:solidFill>
              </a:rPr>
              <a:t>Where</a:t>
            </a:r>
            <a:r>
              <a:rPr lang="en-NZ" sz="2800" dirty="0"/>
              <a:t> new TAB venues can be located within the district.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endParaRPr lang="en-US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659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250"/>
            <a:ext cx="8229600" cy="1143000"/>
          </a:xfrm>
        </p:spPr>
        <p:txBody>
          <a:bodyPr/>
          <a:lstStyle/>
          <a:p>
            <a:r>
              <a:rPr lang="en-US" sz="3600" dirty="0"/>
              <a:t>current policy</a:t>
            </a:r>
            <a:endParaRPr lang="en-NZ" sz="3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CD96DC-ED65-D545-76E6-D5C802DDA1A3}"/>
              </a:ext>
            </a:extLst>
          </p:cNvPr>
          <p:cNvSpPr/>
          <p:nvPr/>
        </p:nvSpPr>
        <p:spPr>
          <a:xfrm>
            <a:off x="286269" y="1301579"/>
            <a:ext cx="8400532" cy="4110680"/>
          </a:xfrm>
          <a:prstGeom prst="roundRect">
            <a:avLst/>
          </a:prstGeom>
          <a:solidFill>
            <a:srgbClr val="E6E7E8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19139F-D75F-1EB6-4C13-4A5E438DD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2674"/>
            <a:ext cx="8229600" cy="2942321"/>
          </a:xfrm>
        </p:spPr>
        <p:txBody>
          <a:bodyPr/>
          <a:lstStyle/>
          <a:p>
            <a:r>
              <a:rPr lang="en-US" sz="2800" b="1" dirty="0"/>
              <a:t>Absolute Cap</a:t>
            </a:r>
            <a:r>
              <a:rPr lang="en-US" sz="2800" dirty="0"/>
              <a:t> at </a:t>
            </a:r>
            <a:r>
              <a:rPr lang="en-US" sz="2800"/>
              <a:t>232 gaming </a:t>
            </a:r>
            <a:r>
              <a:rPr lang="en-US" sz="2800" dirty="0"/>
              <a:t>machines.</a:t>
            </a:r>
          </a:p>
          <a:p>
            <a:r>
              <a:rPr lang="en-US" sz="2800" b="1" dirty="0"/>
              <a:t>Relocation policy</a:t>
            </a:r>
            <a:r>
              <a:rPr lang="en-US" sz="2800" dirty="0"/>
              <a:t>.</a:t>
            </a:r>
          </a:p>
          <a:p>
            <a:r>
              <a:rPr lang="en-NZ" sz="2800" b="1" dirty="0"/>
              <a:t>Primary activity </a:t>
            </a:r>
            <a:r>
              <a:rPr lang="en-NZ" sz="2800" dirty="0"/>
              <a:t>of Class 4 venue is not allowed to be gambling.</a:t>
            </a:r>
          </a:p>
          <a:p>
            <a:r>
              <a:rPr lang="en-NZ" sz="2800" dirty="0"/>
              <a:t>TAB venues are not allowed to </a:t>
            </a:r>
            <a:r>
              <a:rPr lang="en-NZ" sz="2800" b="1" dirty="0"/>
              <a:t>adjoin </a:t>
            </a:r>
            <a:r>
              <a:rPr lang="en-NZ" sz="2800" dirty="0"/>
              <a:t>any school, or licensed early childhood centre. </a:t>
            </a:r>
          </a:p>
        </p:txBody>
      </p:sp>
    </p:spTree>
    <p:extLst>
      <p:ext uri="{BB962C8B-B14F-4D97-AF65-F5344CB8AC3E}">
        <p14:creationId xmlns:p14="http://schemas.microsoft.com/office/powerpoint/2010/main" val="329728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Minimum Standards</a:t>
            </a:r>
            <a:endParaRPr lang="en-N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90948"/>
            <a:ext cx="8773297" cy="601662"/>
          </a:xfrm>
        </p:spPr>
        <p:txBody>
          <a:bodyPr/>
          <a:lstStyle/>
          <a:p>
            <a:r>
              <a:rPr lang="en-N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Gambling Act 2003 sets minimum restrictions </a:t>
            </a:r>
          </a:p>
          <a:p>
            <a:endParaRPr lang="en-NZ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9E5EE4-E5AD-B945-5C94-758202FEE208}"/>
              </a:ext>
            </a:extLst>
          </p:cNvPr>
          <p:cNvSpPr/>
          <p:nvPr/>
        </p:nvSpPr>
        <p:spPr>
          <a:xfrm>
            <a:off x="308920" y="1881105"/>
            <a:ext cx="8377880" cy="3555868"/>
          </a:xfrm>
          <a:prstGeom prst="roundRect">
            <a:avLst/>
          </a:prstGeom>
          <a:solidFill>
            <a:srgbClr val="BED62F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DD17F-60D5-2B7F-0B2F-CD8E8C47FE5D}"/>
              </a:ext>
            </a:extLst>
          </p:cNvPr>
          <p:cNvSpPr txBox="1"/>
          <p:nvPr/>
        </p:nvSpPr>
        <p:spPr>
          <a:xfrm>
            <a:off x="1519880" y="2018353"/>
            <a:ext cx="6792098" cy="3354765"/>
          </a:xfrm>
          <a:prstGeom prst="rect">
            <a:avLst/>
          </a:prstGeom>
          <a:solidFill>
            <a:srgbClr val="BED62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800" b="1" dirty="0">
                <a:latin typeface="+mn-lt"/>
              </a:rPr>
              <a:t>Maximum number of gaming machines</a:t>
            </a:r>
            <a:endParaRPr lang="en-NZ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>
                <a:latin typeface="+mn-lt"/>
              </a:rPr>
              <a:t>18</a:t>
            </a:r>
            <a:r>
              <a:rPr lang="en-NZ" sz="2400" dirty="0">
                <a:latin typeface="+mn-lt"/>
              </a:rPr>
              <a:t> - if licence held before 17 October 2001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b="1" dirty="0">
                <a:latin typeface="+mn-lt"/>
              </a:rPr>
              <a:t>9</a:t>
            </a:r>
            <a:r>
              <a:rPr lang="en-NZ" sz="2400" dirty="0">
                <a:latin typeface="+mn-lt"/>
              </a:rPr>
              <a:t>  - if after this date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>
              <a:latin typeface="+mn-lt"/>
            </a:endParaRPr>
          </a:p>
          <a:p>
            <a:r>
              <a:rPr lang="en-NZ" sz="2800" b="1" dirty="0">
                <a:latin typeface="+mn-lt"/>
              </a:rPr>
              <a:t>Merger allowed </a:t>
            </a:r>
            <a:r>
              <a:rPr lang="en-NZ" sz="2800" dirty="0">
                <a:latin typeface="+mn-lt"/>
              </a:rPr>
              <a:t>– no more than 30 gaming machines</a:t>
            </a:r>
          </a:p>
          <a:p>
            <a:endParaRPr lang="en-NZ" sz="2800" dirty="0">
              <a:latin typeface="+mn-lt"/>
            </a:endParaRPr>
          </a:p>
          <a:p>
            <a:r>
              <a:rPr lang="en-NZ" sz="2800" b="1" dirty="0">
                <a:latin typeface="+mn-lt"/>
              </a:rPr>
              <a:t>Council controls location of venues</a:t>
            </a:r>
          </a:p>
        </p:txBody>
      </p:sp>
      <p:pic>
        <p:nvPicPr>
          <p:cNvPr id="9" name="Graphic 8" descr="Aquarius with solid fill">
            <a:extLst>
              <a:ext uri="{FF2B5EF4-FFF2-40B4-BE49-F238E27FC236}">
                <a16:creationId xmlns:a16="http://schemas.microsoft.com/office/drawing/2014/main" id="{66D46CD5-DF08-C7DE-98AD-FBEDD2E62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43" y="2043195"/>
            <a:ext cx="581505" cy="581505"/>
          </a:xfrm>
          <a:prstGeom prst="rect">
            <a:avLst/>
          </a:prstGeom>
        </p:spPr>
      </p:pic>
      <p:pic>
        <p:nvPicPr>
          <p:cNvPr id="12" name="Graphic 11" descr="Aquarius with solid fill">
            <a:extLst>
              <a:ext uri="{FF2B5EF4-FFF2-40B4-BE49-F238E27FC236}">
                <a16:creationId xmlns:a16="http://schemas.microsoft.com/office/drawing/2014/main" id="{B2621A9E-15CA-130E-1665-EAF663838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43" y="3538363"/>
            <a:ext cx="581505" cy="581505"/>
          </a:xfrm>
          <a:prstGeom prst="rect">
            <a:avLst/>
          </a:prstGeom>
        </p:spPr>
      </p:pic>
      <p:pic>
        <p:nvPicPr>
          <p:cNvPr id="13" name="Graphic 12" descr="Aquarius with solid fill">
            <a:extLst>
              <a:ext uri="{FF2B5EF4-FFF2-40B4-BE49-F238E27FC236}">
                <a16:creationId xmlns:a16="http://schemas.microsoft.com/office/drawing/2014/main" id="{62B869E0-9FAE-B9DE-C8C3-F892C750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42" y="4855468"/>
            <a:ext cx="581505" cy="5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Relocation policy</a:t>
            </a:r>
            <a:endParaRPr lang="en-NZ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22824"/>
            <a:ext cx="8229600" cy="601662"/>
          </a:xfrm>
        </p:spPr>
        <p:txBody>
          <a:bodyPr/>
          <a:lstStyle/>
          <a:p>
            <a:r>
              <a:rPr lang="en-US" dirty="0"/>
              <a:t>Council currently has a relocation policy</a:t>
            </a:r>
            <a:endParaRPr lang="en-NZ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A794C4-0518-0AB5-BA34-1E68831DCEBA}"/>
              </a:ext>
            </a:extLst>
          </p:cNvPr>
          <p:cNvGrpSpPr/>
          <p:nvPr/>
        </p:nvGrpSpPr>
        <p:grpSpPr>
          <a:xfrm>
            <a:off x="286269" y="1929411"/>
            <a:ext cx="8400532" cy="3482847"/>
            <a:chOff x="741405" y="1597293"/>
            <a:chExt cx="3830595" cy="131890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C720AFC-A37F-ACBD-77FA-1012F55186F8}"/>
                </a:ext>
              </a:extLst>
            </p:cNvPr>
            <p:cNvSpPr/>
            <p:nvPr/>
          </p:nvSpPr>
          <p:spPr>
            <a:xfrm>
              <a:off x="741405" y="1597293"/>
              <a:ext cx="3830595" cy="1318902"/>
            </a:xfrm>
            <a:prstGeom prst="roundRect">
              <a:avLst/>
            </a:prstGeom>
            <a:solidFill>
              <a:srgbClr val="F7931D"/>
            </a:solidFill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95BDC-CA37-2FF8-940E-93BCB5636C74}"/>
                </a:ext>
              </a:extLst>
            </p:cNvPr>
            <p:cNvSpPr txBox="1"/>
            <p:nvPr/>
          </p:nvSpPr>
          <p:spPr>
            <a:xfrm>
              <a:off x="1383955" y="1681953"/>
              <a:ext cx="3188045" cy="1130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800" dirty="0">
                  <a:latin typeface="+mn-lt"/>
                </a:rPr>
                <a:t>A relocation policy allows conditions of existing licence to move to a new venue –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NZ" sz="2400" dirty="0">
                  <a:latin typeface="+mn-lt"/>
                </a:rPr>
                <a:t>Same number of machines, same corporate society, no merging of conditions.</a:t>
              </a:r>
            </a:p>
            <a:p>
              <a:r>
                <a:rPr lang="en-NZ" sz="2800" dirty="0">
                  <a:latin typeface="+mn-lt"/>
                </a:rPr>
                <a:t>Allows venues in undesirable location to move to more suited location.</a:t>
              </a:r>
            </a:p>
            <a:p>
              <a:endParaRPr lang="en-NZ" sz="2800" dirty="0">
                <a:latin typeface="+mn-lt"/>
              </a:endParaRPr>
            </a:p>
          </p:txBody>
        </p:sp>
      </p:grpSp>
      <p:pic>
        <p:nvPicPr>
          <p:cNvPr id="8" name="Graphic 7" descr="Truck with solid fill">
            <a:extLst>
              <a:ext uri="{FF2B5EF4-FFF2-40B4-BE49-F238E27FC236}">
                <a16:creationId xmlns:a16="http://schemas.microsoft.com/office/drawing/2014/main" id="{F83360EF-A1B3-377B-EEDA-AE6B96D05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020" y="1929412"/>
            <a:ext cx="914400" cy="914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BE1793-9DDA-F49D-CC92-81549BA268C3}"/>
              </a:ext>
            </a:extLst>
          </p:cNvPr>
          <p:cNvGrpSpPr/>
          <p:nvPr/>
        </p:nvGrpSpPr>
        <p:grpSpPr>
          <a:xfrm>
            <a:off x="1812324" y="4416007"/>
            <a:ext cx="1688757" cy="1037702"/>
            <a:chOff x="1812324" y="4416007"/>
            <a:chExt cx="1688757" cy="10377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18DBF7-55F0-AEC8-2287-D6B3D4969F6F}"/>
                </a:ext>
              </a:extLst>
            </p:cNvPr>
            <p:cNvGrpSpPr/>
            <p:nvPr/>
          </p:nvGrpSpPr>
          <p:grpSpPr>
            <a:xfrm>
              <a:off x="1812324" y="4688761"/>
              <a:ext cx="1688757" cy="554572"/>
              <a:chOff x="741405" y="1594371"/>
              <a:chExt cx="3830595" cy="1321824"/>
            </a:xfrm>
            <a:solidFill>
              <a:srgbClr val="004876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04DC25A-C7CE-3F64-9065-41D4D234E880}"/>
                  </a:ext>
                </a:extLst>
              </p:cNvPr>
              <p:cNvSpPr/>
              <p:nvPr/>
            </p:nvSpPr>
            <p:spPr>
              <a:xfrm>
                <a:off x="741405" y="1597293"/>
                <a:ext cx="3830595" cy="1318902"/>
              </a:xfrm>
              <a:prstGeom prst="roundRect">
                <a:avLst/>
              </a:prstGeom>
              <a:grpFill/>
              <a:ln w="28575">
                <a:solidFill>
                  <a:srgbClr val="000C1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D19DCA-A22B-88AF-93F7-D7A7B2E64DCC}"/>
                  </a:ext>
                </a:extLst>
              </p:cNvPr>
              <p:cNvSpPr txBox="1"/>
              <p:nvPr/>
            </p:nvSpPr>
            <p:spPr>
              <a:xfrm>
                <a:off x="1136820" y="2180943"/>
                <a:ext cx="3188045" cy="5893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>
                    <a:solidFill>
                      <a:schemeClr val="bg1"/>
                    </a:solidFill>
                    <a:latin typeface="+mn-lt"/>
                  </a:rPr>
                  <a:t>Sinking Lid</a:t>
                </a:r>
              </a:p>
            </p:txBody>
          </p:sp>
          <p:pic>
            <p:nvPicPr>
              <p:cNvPr id="14" name="Graphic 13" descr="Downward trend graph outline">
                <a:extLst>
                  <a:ext uri="{FF2B5EF4-FFF2-40B4-BE49-F238E27FC236}">
                    <a16:creationId xmlns:a16="http://schemas.microsoft.com/office/drawing/2014/main" id="{C2377A4B-F843-47DC-09F0-C6FD2962C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43665" y="1594371"/>
                <a:ext cx="737286" cy="737286"/>
              </a:xfrm>
              <a:prstGeom prst="rect">
                <a:avLst/>
              </a:prstGeom>
            </p:spPr>
          </p:pic>
        </p:grpSp>
        <p:pic>
          <p:nvPicPr>
            <p:cNvPr id="17" name="Graphic 16" descr="Close outline">
              <a:extLst>
                <a:ext uri="{FF2B5EF4-FFF2-40B4-BE49-F238E27FC236}">
                  <a16:creationId xmlns:a16="http://schemas.microsoft.com/office/drawing/2014/main" id="{01AFE4D5-623D-9EBF-07EE-8AFA205C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99502" y="4416007"/>
              <a:ext cx="1037702" cy="1037702"/>
            </a:xfrm>
            <a:prstGeom prst="rect">
              <a:avLst/>
            </a:prstGeom>
          </p:spPr>
        </p:pic>
      </p:grpSp>
      <p:pic>
        <p:nvPicPr>
          <p:cNvPr id="18" name="Graphic 17" descr="Truck with solid fill">
            <a:extLst>
              <a:ext uri="{FF2B5EF4-FFF2-40B4-BE49-F238E27FC236}">
                <a16:creationId xmlns:a16="http://schemas.microsoft.com/office/drawing/2014/main" id="{A7A911DB-3D5F-2DD4-46F9-D18B93B4A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274" y="3501607"/>
            <a:ext cx="914400" cy="914400"/>
          </a:xfrm>
          <a:prstGeom prst="rect">
            <a:avLst/>
          </a:prstGeom>
        </p:spPr>
      </p:pic>
      <p:pic>
        <p:nvPicPr>
          <p:cNvPr id="19" name="Graphic 18" descr="Truck with solid fill">
            <a:extLst>
              <a:ext uri="{FF2B5EF4-FFF2-40B4-BE49-F238E27FC236}">
                <a16:creationId xmlns:a16="http://schemas.microsoft.com/office/drawing/2014/main" id="{E386BFF7-7338-A5FE-AA51-D0111D42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305" y="4431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2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5e99bc8-d17f-418f-ba35-db86715ef8b1"/>
  <p:tag name="EDRMSDIP" val="DIP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06B57418674459F6D756509866F4B" ma:contentTypeVersion="13" ma:contentTypeDescription="Create a new document." ma:contentTypeScope="" ma:versionID="47037367540ce2340cc83a077534922d">
  <xsd:schema xmlns:xsd="http://www.w3.org/2001/XMLSchema" xmlns:xs="http://www.w3.org/2001/XMLSchema" xmlns:p="http://schemas.microsoft.com/office/2006/metadata/properties" xmlns:ns2="c5adb333-143f-4ea9-a45f-9bf929ef5205" xmlns:ns3="0398b644-7552-4a70-b130-831796a2e91b" targetNamespace="http://schemas.microsoft.com/office/2006/metadata/properties" ma:root="true" ma:fieldsID="3b2dadf81e335a0bc38c73a84078a270" ns2:_="" ns3:_="">
    <xsd:import namespace="c5adb333-143f-4ea9-a45f-9bf929ef5205"/>
    <xsd:import namespace="0398b644-7552-4a70-b130-831796a2e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db333-143f-4ea9-a45f-9bf929ef5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8b644-7552-4a70-b130-831796a2e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369C55-A07C-448F-B41E-539247996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ECA5C3-8C2E-4924-9030-09EAD2B55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db333-143f-4ea9-a45f-9bf929ef5205"/>
    <ds:schemaRef ds:uri="0398b644-7552-4a70-b130-831796a2e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EE1A01-A1B9-473B-9E7C-2B8205087B64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398b644-7552-4a70-b130-831796a2e91b"/>
    <ds:schemaRef ds:uri="c5adb333-143f-4ea9-a45f-9bf929ef52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954</Words>
  <Application>Microsoft Office PowerPoint</Application>
  <PresentationFormat>On-screen Show (4:3)</PresentationFormat>
  <Paragraphs>166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Alwyn New</vt:lpstr>
      <vt:lpstr>Alwyn New Rg</vt:lpstr>
      <vt:lpstr>Arial</vt:lpstr>
      <vt:lpstr>Calibri</vt:lpstr>
      <vt:lpstr>Calibri Light</vt:lpstr>
      <vt:lpstr>Source Sans Pro</vt:lpstr>
      <vt:lpstr>Source Sans Pro Black</vt:lpstr>
      <vt:lpstr>Office Theme</vt:lpstr>
      <vt:lpstr>Custom Design</vt:lpstr>
      <vt:lpstr>PowerPoint Presentation</vt:lpstr>
      <vt:lpstr>Purpose</vt:lpstr>
      <vt:lpstr>Welcome to our guests</vt:lpstr>
      <vt:lpstr>What this workshop will cover…</vt:lpstr>
      <vt:lpstr>Class 4 Venue Policy</vt:lpstr>
      <vt:lpstr>TAB Venue Policy</vt:lpstr>
      <vt:lpstr>current policy</vt:lpstr>
      <vt:lpstr>Minimum Standards</vt:lpstr>
      <vt:lpstr>Relocation policy</vt:lpstr>
      <vt:lpstr>Absolute caps</vt:lpstr>
      <vt:lpstr>Per capita caps</vt:lpstr>
      <vt:lpstr>Sinking lid</vt:lpstr>
      <vt:lpstr>Guest presentations</vt:lpstr>
      <vt:lpstr>Problem Gambling Foundation</vt:lpstr>
      <vt:lpstr>PowerPoint Presentation</vt:lpstr>
      <vt:lpstr>PowerPoint Presentation</vt:lpstr>
      <vt:lpstr>Gaming Machine Association of  New Zealand</vt:lpstr>
      <vt:lpstr>The Current Policy is Reasonable</vt:lpstr>
      <vt:lpstr>Gaming Machine Relocation</vt:lpstr>
      <vt:lpstr>te tari taiwhenua/ department of internal affairs</vt:lpstr>
      <vt:lpstr>Pokie system at a glance</vt:lpstr>
      <vt:lpstr>Gaming Machine Profits in Waipā: $10,706,196</vt:lpstr>
      <vt:lpstr>PowerPoint Presentation</vt:lpstr>
      <vt:lpstr>Policy review – Where to from here?</vt:lpstr>
      <vt:lpstr>Policy Change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 CALIBRI BOLD, 48PT  THREE LINES MAX</dc:title>
  <dc:creator>Amber Ireland</dc:creator>
  <cp:lastModifiedBy>Mary Anne Gill</cp:lastModifiedBy>
  <cp:revision>15</cp:revision>
  <cp:lastPrinted>2023-06-04T01:44:22Z</cp:lastPrinted>
  <dcterms:created xsi:type="dcterms:W3CDTF">2017-02-26T21:16:06Z</dcterms:created>
  <dcterms:modified xsi:type="dcterms:W3CDTF">2023-06-04T01:44:54Z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0x0101006F506B57418674459F6D756509866F4B</vt:lpwstr>
  </property>
</Properties>
</file>